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media/image1.jpeg" ContentType="image/jpeg"/>
  <Override PartName="/ppt/theme/theme2.xml" ContentType="application/vnd.openxmlformats-officedocument.theme+xml"/>
  <Override PartName="/ppt/media/media1.mp4" ContentType="video/unknown"/>
  <Override PartName="/ppt/media/image2.jpeg" ContentType="image/jpeg"/>
  <Override PartName="/ppt/media/image3.jpeg" ContentType="image/jpeg"/>
  <Override PartName="/ppt/media/image4.jpeg" ContentType="image/jpeg"/>
  <Override PartName="/ppt/media/image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5" name="Shape 165"/>
          <p:cNvSpPr/>
          <p:nvPr>
            <p:ph type="sldImg"/>
          </p:nvPr>
        </p:nvSpPr>
        <p:spPr>
          <a:xfrm>
            <a:off x="1143000" y="685800"/>
            <a:ext cx="4572000" cy="3429000"/>
          </a:xfrm>
          <a:prstGeom prst="rect">
            <a:avLst/>
          </a:prstGeom>
        </p:spPr>
        <p:txBody>
          <a:bodyPr/>
          <a:lstStyle/>
          <a:p>
            <a:pPr/>
          </a:p>
        </p:txBody>
      </p:sp>
      <p:sp>
        <p:nvSpPr>
          <p:cNvPr id="166" name="Shape 16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Slide">
    <p:spTree>
      <p:nvGrpSpPr>
        <p:cNvPr id="1" name=""/>
        <p:cNvGrpSpPr/>
        <p:nvPr/>
      </p:nvGrpSpPr>
      <p:grpSpPr>
        <a:xfrm>
          <a:off x="0" y="0"/>
          <a:ext cx="0" cy="0"/>
          <a:chOff x="0" y="0"/>
          <a:chExt cx="0" cy="0"/>
        </a:xfrm>
      </p:grpSpPr>
      <p:sp>
        <p:nvSpPr>
          <p:cNvPr id="92" name="Slide Number"/>
          <p:cNvSpPr txBox="1"/>
          <p:nvPr>
            <p:ph type="sldNum" sz="quarter" idx="2"/>
          </p:nvPr>
        </p:nvSpPr>
        <p:spPr>
          <a:xfrm>
            <a:off x="5892800" y="6172200"/>
            <a:ext cx="28448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99" name="Slide Title"/>
          <p:cNvSpPr txBox="1"/>
          <p:nvPr>
            <p:ph type="title" hasCustomPrompt="1"/>
          </p:nvPr>
        </p:nvSpPr>
        <p:spPr>
          <a:xfrm>
            <a:off x="603250" y="476250"/>
            <a:ext cx="10985500" cy="716582"/>
          </a:xfrm>
          <a:prstGeom prst="rect">
            <a:avLst/>
          </a:prstGeom>
        </p:spPr>
        <p:txBody>
          <a:bodyPr lIns="25400" tIns="25400" rIns="25400" bIns="25400" anchor="t"/>
          <a:lstStyle>
            <a:lvl1pPr defTabSz="1219169">
              <a:lnSpc>
                <a:spcPct val="80000"/>
              </a:lnSpc>
              <a:defRPr b="1" spc="-84" sz="4200">
                <a:solidFill>
                  <a:srgbClr val="004D80"/>
                </a:solidFill>
                <a:latin typeface="Helvetica Neue"/>
                <a:ea typeface="Helvetica Neue"/>
                <a:cs typeface="Helvetica Neue"/>
                <a:sym typeface="Helvetica Neue"/>
              </a:defRPr>
            </a:lvl1pPr>
          </a:lstStyle>
          <a:p>
            <a:pPr/>
            <a:r>
              <a:t>Slide Title</a:t>
            </a:r>
          </a:p>
        </p:txBody>
      </p:sp>
      <p:sp>
        <p:nvSpPr>
          <p:cNvPr id="100" name="Slide Subtitle"/>
          <p:cNvSpPr txBox="1"/>
          <p:nvPr>
            <p:ph type="body" sz="quarter" idx="21" hasCustomPrompt="1"/>
          </p:nvPr>
        </p:nvSpPr>
        <p:spPr>
          <a:xfrm>
            <a:off x="603250" y="1122981"/>
            <a:ext cx="10985500" cy="467390"/>
          </a:xfrm>
          <a:prstGeom prst="rect">
            <a:avLst/>
          </a:prstGeom>
          <a:ln w="3175"/>
        </p:spPr>
        <p:txBody>
          <a:bodyPr lIns="22859" tIns="22859" rIns="22859" bIns="22859"/>
          <a:lstStyle>
            <a:lvl1pPr marL="0" indent="0" defTabSz="412750">
              <a:lnSpc>
                <a:spcPct val="100000"/>
              </a:lnSpc>
              <a:spcBef>
                <a:spcPts val="0"/>
              </a:spcBef>
              <a:buSzTx/>
              <a:buFontTx/>
              <a:buNone/>
              <a:defRPr b="1" sz="2600">
                <a:latin typeface="Helvetica Neue"/>
                <a:ea typeface="Helvetica Neue"/>
                <a:cs typeface="Helvetica Neue"/>
                <a:sym typeface="Helvetica Neue"/>
              </a:defRPr>
            </a:lvl1pPr>
          </a:lstStyle>
          <a:p>
            <a:pPr/>
            <a:r>
              <a:t>Slide Subtitle</a:t>
            </a:r>
          </a:p>
        </p:txBody>
      </p:sp>
      <p:sp>
        <p:nvSpPr>
          <p:cNvPr id="101" name="Body Level One…"/>
          <p:cNvSpPr txBox="1"/>
          <p:nvPr>
            <p:ph type="body" idx="1" hasCustomPrompt="1"/>
          </p:nvPr>
        </p:nvSpPr>
        <p:spPr>
          <a:xfrm>
            <a:off x="603250" y="2124252"/>
            <a:ext cx="10985500" cy="4128006"/>
          </a:xfrm>
          <a:prstGeom prst="rect">
            <a:avLst/>
          </a:prstGeom>
        </p:spPr>
        <p:txBody>
          <a:bodyPr lIns="25400" tIns="25400" rIns="25400" bIns="25400"/>
          <a:lstStyle>
            <a:lvl1pPr marL="304800" indent="-304800" defTabSz="1219169">
              <a:spcBef>
                <a:spcPts val="2200"/>
              </a:spcBef>
              <a:buSzPct val="123000"/>
              <a:buFontTx/>
              <a:defRPr sz="2400">
                <a:latin typeface="Helvetica Neue"/>
                <a:ea typeface="Helvetica Neue"/>
                <a:cs typeface="Helvetica Neue"/>
                <a:sym typeface="Helvetica Neue"/>
              </a:defRPr>
            </a:lvl1pPr>
            <a:lvl2pPr marL="914400" indent="-304800" defTabSz="1219169">
              <a:spcBef>
                <a:spcPts val="2200"/>
              </a:spcBef>
              <a:buSzPct val="123000"/>
              <a:buFontTx/>
              <a:defRPr sz="2400">
                <a:latin typeface="Helvetica Neue"/>
                <a:ea typeface="Helvetica Neue"/>
                <a:cs typeface="Helvetica Neue"/>
                <a:sym typeface="Helvetica Neue"/>
              </a:defRPr>
            </a:lvl2pPr>
            <a:lvl3pPr marL="1524000" indent="-304800" defTabSz="1219169">
              <a:spcBef>
                <a:spcPts val="2200"/>
              </a:spcBef>
              <a:buSzPct val="123000"/>
              <a:buFontTx/>
              <a:defRPr sz="2400">
                <a:latin typeface="Helvetica Neue"/>
                <a:ea typeface="Helvetica Neue"/>
                <a:cs typeface="Helvetica Neue"/>
                <a:sym typeface="Helvetica Neue"/>
              </a:defRPr>
            </a:lvl3pPr>
            <a:lvl4pPr marL="2133600" indent="-304800" defTabSz="1219169">
              <a:spcBef>
                <a:spcPts val="2200"/>
              </a:spcBef>
              <a:buSzPct val="123000"/>
              <a:buFontTx/>
              <a:defRPr sz="2400">
                <a:latin typeface="Helvetica Neue"/>
                <a:ea typeface="Helvetica Neue"/>
                <a:cs typeface="Helvetica Neue"/>
                <a:sym typeface="Helvetica Neue"/>
              </a:defRPr>
            </a:lvl4pPr>
            <a:lvl5pPr marL="2743200" indent="-304800" defTabSz="1219169">
              <a:spcBef>
                <a:spcPts val="2200"/>
              </a:spcBef>
              <a:buSzPct val="123000"/>
              <a:buFontTx/>
              <a:defRPr sz="2400">
                <a:latin typeface="Helvetica Neue"/>
                <a:ea typeface="Helvetica Neue"/>
                <a:cs typeface="Helvetica Neue"/>
                <a:sym typeface="Helvetica Neue"/>
              </a:defRPr>
            </a:lvl5pPr>
          </a:lstStyle>
          <a:p>
            <a:pPr/>
            <a:r>
              <a:t>Slide bullet text</a:t>
            </a:r>
          </a:p>
          <a:p>
            <a:pPr lvl="1"/>
            <a:r>
              <a:t/>
            </a:r>
          </a:p>
          <a:p>
            <a:pPr lvl="2"/>
            <a:r>
              <a:t/>
            </a:r>
          </a:p>
          <a:p>
            <a:pPr lvl="3"/>
            <a:r>
              <a:t/>
            </a:r>
          </a:p>
          <a:p>
            <a:pPr lvl="4"/>
            <a:r>
              <a:t/>
            </a:r>
          </a:p>
        </p:txBody>
      </p:sp>
      <p:sp>
        <p:nvSpPr>
          <p:cNvPr id="102" name="Slide Number"/>
          <p:cNvSpPr txBox="1"/>
          <p:nvPr>
            <p:ph type="sldNum" sz="quarter" idx="2"/>
          </p:nvPr>
        </p:nvSpPr>
        <p:spPr>
          <a:xfrm>
            <a:off x="5997574" y="6540499"/>
            <a:ext cx="190603" cy="187301"/>
          </a:xfrm>
          <a:prstGeom prst="rect">
            <a:avLst/>
          </a:prstGeom>
        </p:spPr>
        <p:txBody>
          <a:bodyPr lIns="25400" tIns="25400" rIns="25400" bIns="25400" anchor="b"/>
          <a:lstStyle>
            <a:lvl1pPr algn="ctr" defTabSz="292100">
              <a:defRPr sz="900">
                <a:solidFill>
                  <a:srgbClr val="000000"/>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09" name="Slide Title"/>
          <p:cNvSpPr txBox="1"/>
          <p:nvPr>
            <p:ph type="title" hasCustomPrompt="1"/>
          </p:nvPr>
        </p:nvSpPr>
        <p:spPr>
          <a:xfrm>
            <a:off x="603250" y="476250"/>
            <a:ext cx="10985500" cy="716582"/>
          </a:xfrm>
          <a:prstGeom prst="rect">
            <a:avLst/>
          </a:prstGeom>
        </p:spPr>
        <p:txBody>
          <a:bodyPr lIns="25400" tIns="25400" rIns="25400" bIns="25400" anchor="t"/>
          <a:lstStyle>
            <a:lvl1pPr defTabSz="1219168">
              <a:lnSpc>
                <a:spcPct val="80000"/>
              </a:lnSpc>
              <a:defRPr b="1" spc="-84" sz="4200">
                <a:solidFill>
                  <a:srgbClr val="004D80"/>
                </a:solidFill>
                <a:latin typeface="Helvetica Neue"/>
                <a:ea typeface="Helvetica Neue"/>
                <a:cs typeface="Helvetica Neue"/>
                <a:sym typeface="Helvetica Neue"/>
              </a:defRPr>
            </a:lvl1pPr>
          </a:lstStyle>
          <a:p>
            <a:pPr/>
            <a:r>
              <a:t>Slide Title</a:t>
            </a:r>
          </a:p>
        </p:txBody>
      </p:sp>
      <p:sp>
        <p:nvSpPr>
          <p:cNvPr id="110" name="Body Level One…"/>
          <p:cNvSpPr txBox="1"/>
          <p:nvPr>
            <p:ph type="body" sz="quarter" idx="1" hasCustomPrompt="1"/>
          </p:nvPr>
        </p:nvSpPr>
        <p:spPr>
          <a:xfrm>
            <a:off x="603250" y="1122980"/>
            <a:ext cx="10985500" cy="467391"/>
          </a:xfrm>
          <a:prstGeom prst="rect">
            <a:avLst/>
          </a:prstGeom>
        </p:spPr>
        <p:txBody>
          <a:bodyPr lIns="22859" tIns="22859" rIns="22859" bIns="22859"/>
          <a:lstStyle>
            <a:lvl1pPr marL="0" indent="0" defTabSz="412750">
              <a:lnSpc>
                <a:spcPct val="100000"/>
              </a:lnSpc>
              <a:spcBef>
                <a:spcPts val="0"/>
              </a:spcBef>
              <a:buSzTx/>
              <a:buFontTx/>
              <a:buNone/>
              <a:defRPr b="1" sz="2600">
                <a:latin typeface="Helvetica Neue"/>
                <a:ea typeface="Helvetica Neue"/>
                <a:cs typeface="Helvetica Neue"/>
                <a:sym typeface="Helvetica Neue"/>
              </a:defRPr>
            </a:lvl1pPr>
            <a:lvl2pPr marL="939800" indent="-330200" defTabSz="412750">
              <a:lnSpc>
                <a:spcPct val="100000"/>
              </a:lnSpc>
              <a:spcBef>
                <a:spcPts val="0"/>
              </a:spcBef>
              <a:buSzPct val="123000"/>
              <a:buFontTx/>
              <a:defRPr b="1" sz="2600">
                <a:latin typeface="Helvetica Neue"/>
                <a:ea typeface="Helvetica Neue"/>
                <a:cs typeface="Helvetica Neue"/>
                <a:sym typeface="Helvetica Neue"/>
              </a:defRPr>
            </a:lvl2pPr>
            <a:lvl3pPr marL="1549400" indent="-330200" defTabSz="412750">
              <a:lnSpc>
                <a:spcPct val="100000"/>
              </a:lnSpc>
              <a:spcBef>
                <a:spcPts val="0"/>
              </a:spcBef>
              <a:buSzPct val="123000"/>
              <a:buFontTx/>
              <a:defRPr b="1" sz="2600">
                <a:latin typeface="Helvetica Neue"/>
                <a:ea typeface="Helvetica Neue"/>
                <a:cs typeface="Helvetica Neue"/>
                <a:sym typeface="Helvetica Neue"/>
              </a:defRPr>
            </a:lvl3pPr>
            <a:lvl4pPr marL="2159000" indent="-330200" defTabSz="412750">
              <a:lnSpc>
                <a:spcPct val="100000"/>
              </a:lnSpc>
              <a:spcBef>
                <a:spcPts val="0"/>
              </a:spcBef>
              <a:buSzPct val="123000"/>
              <a:buFontTx/>
              <a:defRPr b="1" sz="2600">
                <a:latin typeface="Helvetica Neue"/>
                <a:ea typeface="Helvetica Neue"/>
                <a:cs typeface="Helvetica Neue"/>
                <a:sym typeface="Helvetica Neue"/>
              </a:defRPr>
            </a:lvl4pPr>
            <a:lvl5pPr marL="2768600" indent="-330200" defTabSz="412750">
              <a:lnSpc>
                <a:spcPct val="100000"/>
              </a:lnSpc>
              <a:spcBef>
                <a:spcPts val="0"/>
              </a:spcBef>
              <a:buSzPct val="123000"/>
              <a:buFontTx/>
              <a:defRPr b="1" sz="2600">
                <a:latin typeface="Helvetica Neue"/>
                <a:ea typeface="Helvetica Neue"/>
                <a:cs typeface="Helvetica Neue"/>
                <a:sym typeface="Helvetica Neue"/>
              </a:defRPr>
            </a:lvl5pPr>
          </a:lstStyle>
          <a:p>
            <a:pPr/>
            <a:r>
              <a:t>Slide Subtitle</a:t>
            </a:r>
          </a:p>
          <a:p>
            <a:pPr lvl="1"/>
            <a:r>
              <a:t/>
            </a:r>
          </a:p>
          <a:p>
            <a:pPr lvl="2"/>
            <a:r>
              <a:t/>
            </a:r>
          </a:p>
          <a:p>
            <a:pPr lvl="3"/>
            <a:r>
              <a:t/>
            </a:r>
          </a:p>
          <a:p>
            <a:pPr lvl="4"/>
            <a:r>
              <a:t/>
            </a:r>
          </a:p>
        </p:txBody>
      </p:sp>
      <p:sp>
        <p:nvSpPr>
          <p:cNvPr id="111" name="Body Level One…"/>
          <p:cNvSpPr txBox="1"/>
          <p:nvPr>
            <p:ph type="body" idx="21" hasCustomPrompt="1"/>
          </p:nvPr>
        </p:nvSpPr>
        <p:spPr>
          <a:xfrm>
            <a:off x="603250" y="2124251"/>
            <a:ext cx="10985500" cy="4128008"/>
          </a:xfrm>
          <a:prstGeom prst="rect">
            <a:avLst/>
          </a:prstGeom>
        </p:spPr>
        <p:txBody>
          <a:bodyPr lIns="25400" tIns="25400" rIns="25400" bIns="25400"/>
          <a:lstStyle>
            <a:lvl1pPr marL="304800" indent="-304800" defTabSz="1219168">
              <a:spcBef>
                <a:spcPts val="2200"/>
              </a:spcBef>
              <a:buSzPct val="123000"/>
              <a:buFontTx/>
              <a:defRPr sz="2400">
                <a:latin typeface="Helvetica Neue"/>
                <a:ea typeface="Helvetica Neue"/>
                <a:cs typeface="Helvetica Neue"/>
                <a:sym typeface="Helvetica Neue"/>
              </a:defRPr>
            </a:lvl1pPr>
          </a:lstStyle>
          <a:p>
            <a:pPr/>
            <a:r>
              <a:t>Slide bullet text</a:t>
            </a:r>
          </a:p>
        </p:txBody>
      </p:sp>
      <p:sp>
        <p:nvSpPr>
          <p:cNvPr id="112" name="Slide Number"/>
          <p:cNvSpPr txBox="1"/>
          <p:nvPr>
            <p:ph type="sldNum" sz="quarter" idx="2"/>
          </p:nvPr>
        </p:nvSpPr>
        <p:spPr>
          <a:xfrm>
            <a:off x="5997574" y="6540499"/>
            <a:ext cx="190603" cy="187301"/>
          </a:xfrm>
          <a:prstGeom prst="rect">
            <a:avLst/>
          </a:prstGeom>
        </p:spPr>
        <p:txBody>
          <a:bodyPr lIns="25400" tIns="25400" rIns="25400" bIns="25400" anchor="b"/>
          <a:lstStyle>
            <a:lvl1pPr algn="ctr" defTabSz="292100">
              <a:defRPr sz="900">
                <a:solidFill>
                  <a:srgbClr val="000000"/>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pic>
        <p:nvPicPr>
          <p:cNvPr id="119" name="Picture 1" descr="Picture 1"/>
          <p:cNvPicPr>
            <a:picLocks noChangeAspect="1"/>
          </p:cNvPicPr>
          <p:nvPr/>
        </p:nvPicPr>
        <p:blipFill>
          <a:blip r:embed="rId2">
            <a:extLst/>
          </a:blip>
          <a:stretch>
            <a:fillRect/>
          </a:stretch>
        </p:blipFill>
        <p:spPr>
          <a:xfrm>
            <a:off x="383075" y="430960"/>
            <a:ext cx="11425849" cy="6427040"/>
          </a:xfrm>
          <a:prstGeom prst="rect">
            <a:avLst/>
          </a:prstGeom>
          <a:ln w="12700">
            <a:miter lim="400000"/>
          </a:ln>
        </p:spPr>
      </p:pic>
      <p:sp>
        <p:nvSpPr>
          <p:cNvPr id="120" name="Title Text"/>
          <p:cNvSpPr txBox="1"/>
          <p:nvPr>
            <p:ph type="title"/>
          </p:nvPr>
        </p:nvSpPr>
        <p:spPr>
          <a:xfrm>
            <a:off x="2193726" y="178593"/>
            <a:ext cx="7804548" cy="1518048"/>
          </a:xfrm>
          <a:prstGeom prst="rect">
            <a:avLst/>
          </a:prstGeom>
        </p:spPr>
        <p:txBody>
          <a:bodyPr lIns="35718" tIns="35718" rIns="35718" bIns="35718"/>
          <a:lstStyle>
            <a:lvl1pPr algn="ctr" defTabSz="410765">
              <a:lnSpc>
                <a:spcPct val="100000"/>
              </a:lnSpc>
              <a:defRPr sz="5600">
                <a:latin typeface="Helvetica Neue Medium"/>
                <a:ea typeface="Helvetica Neue Medium"/>
                <a:cs typeface="Helvetica Neue Medium"/>
                <a:sym typeface="Helvetica Neue Medium"/>
              </a:defRPr>
            </a:lvl1pPr>
          </a:lstStyle>
          <a:p>
            <a:pPr/>
            <a:r>
              <a:t>Title Text</a:t>
            </a:r>
          </a:p>
        </p:txBody>
      </p:sp>
      <p:sp>
        <p:nvSpPr>
          <p:cNvPr id="121" name="Body Level One…"/>
          <p:cNvSpPr txBox="1"/>
          <p:nvPr>
            <p:ph type="body" idx="1"/>
          </p:nvPr>
        </p:nvSpPr>
        <p:spPr>
          <a:xfrm>
            <a:off x="2193726" y="1821656"/>
            <a:ext cx="7804548" cy="4420196"/>
          </a:xfrm>
          <a:prstGeom prst="rect">
            <a:avLst/>
          </a:prstGeom>
        </p:spPr>
        <p:txBody>
          <a:bodyPr lIns="35718" tIns="35718" rIns="35718" bIns="35718" anchor="ctr"/>
          <a:lstStyle>
            <a:lvl1pPr marL="305593" indent="-305593" defTabSz="410765">
              <a:lnSpc>
                <a:spcPct val="100000"/>
              </a:lnSpc>
              <a:spcBef>
                <a:spcPts val="2900"/>
              </a:spcBef>
              <a:buSzPct val="145000"/>
              <a:buFontTx/>
              <a:defRPr sz="2200">
                <a:latin typeface="Helvetica Neue"/>
                <a:ea typeface="Helvetica Neue"/>
                <a:cs typeface="Helvetica Neue"/>
                <a:sym typeface="Helvetica Neue"/>
              </a:defRPr>
            </a:lvl1pPr>
            <a:lvl2pPr marL="750093" indent="-305593" defTabSz="410765">
              <a:lnSpc>
                <a:spcPct val="100000"/>
              </a:lnSpc>
              <a:spcBef>
                <a:spcPts val="2900"/>
              </a:spcBef>
              <a:buSzPct val="145000"/>
              <a:buFontTx/>
              <a:defRPr sz="2200">
                <a:latin typeface="Helvetica Neue"/>
                <a:ea typeface="Helvetica Neue"/>
                <a:cs typeface="Helvetica Neue"/>
                <a:sym typeface="Helvetica Neue"/>
              </a:defRPr>
            </a:lvl2pPr>
            <a:lvl3pPr marL="1194593" indent="-305593" defTabSz="410765">
              <a:lnSpc>
                <a:spcPct val="100000"/>
              </a:lnSpc>
              <a:spcBef>
                <a:spcPts val="2900"/>
              </a:spcBef>
              <a:buSzPct val="145000"/>
              <a:buFontTx/>
              <a:defRPr sz="2200">
                <a:latin typeface="Helvetica Neue"/>
                <a:ea typeface="Helvetica Neue"/>
                <a:cs typeface="Helvetica Neue"/>
                <a:sym typeface="Helvetica Neue"/>
              </a:defRPr>
            </a:lvl3pPr>
            <a:lvl4pPr marL="1639093" indent="-305593" defTabSz="410765">
              <a:lnSpc>
                <a:spcPct val="100000"/>
              </a:lnSpc>
              <a:spcBef>
                <a:spcPts val="2900"/>
              </a:spcBef>
              <a:buSzPct val="145000"/>
              <a:buFontTx/>
              <a:defRPr sz="2200">
                <a:latin typeface="Helvetica Neue"/>
                <a:ea typeface="Helvetica Neue"/>
                <a:cs typeface="Helvetica Neue"/>
                <a:sym typeface="Helvetica Neue"/>
              </a:defRPr>
            </a:lvl4pPr>
            <a:lvl5pPr marL="2083593" indent="-305593" defTabSz="410765">
              <a:lnSpc>
                <a:spcPct val="100000"/>
              </a:lnSpc>
              <a:spcBef>
                <a:spcPts val="2900"/>
              </a:spcBef>
              <a:buSzPct val="145000"/>
              <a:buFontTx/>
              <a:defRPr sz="2200">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22" name="Slide Number"/>
          <p:cNvSpPr txBox="1"/>
          <p:nvPr>
            <p:ph type="sldNum" sz="quarter" idx="2"/>
          </p:nvPr>
        </p:nvSpPr>
        <p:spPr>
          <a:xfrm>
            <a:off x="5973876" y="6536531"/>
            <a:ext cx="239485" cy="232486"/>
          </a:xfrm>
          <a:prstGeom prst="rect">
            <a:avLst/>
          </a:prstGeom>
        </p:spPr>
        <p:txBody>
          <a:bodyPr lIns="35718" tIns="35718" rIns="35718" bIns="35718" anchor="t"/>
          <a:lstStyle>
            <a:lvl1pPr algn="ctr" defTabSz="410765">
              <a:defRPr sz="11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29" name="Title Text"/>
          <p:cNvSpPr txBox="1"/>
          <p:nvPr>
            <p:ph type="title"/>
          </p:nvPr>
        </p:nvSpPr>
        <p:spPr>
          <a:xfrm>
            <a:off x="838199" y="365122"/>
            <a:ext cx="10515601" cy="1325568"/>
          </a:xfrm>
          <a:prstGeom prst="rect">
            <a:avLst/>
          </a:prstGeom>
        </p:spPr>
        <p:txBody>
          <a:bodyPr lIns="60957" tIns="60957" rIns="60957" bIns="60957"/>
          <a:lstStyle>
            <a:lvl1pPr>
              <a:defRPr>
                <a:latin typeface="Trebuchet MS"/>
                <a:ea typeface="Trebuchet MS"/>
                <a:cs typeface="Trebuchet MS"/>
                <a:sym typeface="Trebuchet MS"/>
              </a:defRPr>
            </a:lvl1pPr>
          </a:lstStyle>
          <a:p>
            <a:pPr/>
            <a:r>
              <a:t>Title Text</a:t>
            </a:r>
          </a:p>
        </p:txBody>
      </p:sp>
      <p:sp>
        <p:nvSpPr>
          <p:cNvPr id="130" name="Body Level One…"/>
          <p:cNvSpPr txBox="1"/>
          <p:nvPr>
            <p:ph type="body" idx="1"/>
          </p:nvPr>
        </p:nvSpPr>
        <p:spPr>
          <a:xfrm>
            <a:off x="838199" y="1825625"/>
            <a:ext cx="10515601" cy="4351340"/>
          </a:xfrm>
          <a:prstGeom prst="rect">
            <a:avLst/>
          </a:prstGeom>
        </p:spPr>
        <p:txBody>
          <a:bodyPr lIns="60957" tIns="60957" rIns="60957" bIns="60957"/>
          <a:lstStyle>
            <a:lvl1pPr>
              <a:spcBef>
                <a:spcPts val="900"/>
              </a:spcBef>
            </a:lvl1pPr>
            <a:lvl2pPr marL="609600">
              <a:spcBef>
                <a:spcPts val="900"/>
              </a:spcBef>
            </a:lvl2pPr>
            <a:lvl3pPr marL="1005840" indent="-320040">
              <a:spcBef>
                <a:spcPts val="900"/>
              </a:spcBef>
            </a:lvl3pPr>
            <a:lvl4pPr marL="1397976" indent="-369276">
              <a:spcBef>
                <a:spcPts val="900"/>
              </a:spcBef>
            </a:lvl4pPr>
            <a:lvl5pPr marL="1740874" indent="-369276">
              <a:spcBef>
                <a:spcPts val="900"/>
              </a:spcBef>
            </a:lvl5pPr>
          </a:lstStyle>
          <a:p>
            <a:pPr/>
            <a:r>
              <a:t>Body Level One</a:t>
            </a:r>
          </a:p>
          <a:p>
            <a:pPr lvl="1"/>
            <a:r>
              <a:t>Body Level Two</a:t>
            </a:r>
          </a:p>
          <a:p>
            <a:pPr lvl="2"/>
            <a:r>
              <a:t>Body Level Three</a:t>
            </a:r>
          </a:p>
          <a:p>
            <a:pPr lvl="3"/>
            <a:r>
              <a:t>Body Level Four</a:t>
            </a:r>
          </a:p>
          <a:p>
            <a:pPr lvl="4"/>
            <a:r>
              <a:t>Body Level Five</a:t>
            </a:r>
          </a:p>
        </p:txBody>
      </p:sp>
      <p:sp>
        <p:nvSpPr>
          <p:cNvPr id="131" name="Slide Number"/>
          <p:cNvSpPr txBox="1"/>
          <p:nvPr>
            <p:ph type="sldNum" sz="quarter" idx="2"/>
          </p:nvPr>
        </p:nvSpPr>
        <p:spPr>
          <a:xfrm>
            <a:off x="11059345" y="6389055"/>
            <a:ext cx="294457" cy="299715"/>
          </a:xfrm>
          <a:prstGeom prst="rect">
            <a:avLst/>
          </a:prstGeom>
        </p:spPr>
        <p:txBody>
          <a:bodyPr lIns="60957" tIns="60957" rIns="60957" bIns="60957"/>
          <a:lstStyle>
            <a:lvl1pPr defTabSz="609600"/>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38" name="Title Text"/>
          <p:cNvSpPr txBox="1"/>
          <p:nvPr>
            <p:ph type="title"/>
          </p:nvPr>
        </p:nvSpPr>
        <p:spPr>
          <a:xfrm>
            <a:off x="838199" y="365125"/>
            <a:ext cx="10515601" cy="1325563"/>
          </a:xfrm>
          <a:prstGeom prst="rect">
            <a:avLst/>
          </a:prstGeom>
        </p:spPr>
        <p:txBody>
          <a:bodyPr lIns="60959" tIns="60959" rIns="60959" bIns="60959"/>
          <a:lstStyle>
            <a:lvl1pPr>
              <a:defRPr>
                <a:latin typeface="Trebuchet MS"/>
                <a:ea typeface="Trebuchet MS"/>
                <a:cs typeface="Trebuchet MS"/>
                <a:sym typeface="Trebuchet MS"/>
              </a:defRPr>
            </a:lvl1pPr>
          </a:lstStyle>
          <a:p>
            <a:pPr/>
            <a:r>
              <a:t>Title Text</a:t>
            </a:r>
          </a:p>
        </p:txBody>
      </p:sp>
      <p:sp>
        <p:nvSpPr>
          <p:cNvPr id="139" name="Body Level One…"/>
          <p:cNvSpPr txBox="1"/>
          <p:nvPr>
            <p:ph type="body" idx="1"/>
          </p:nvPr>
        </p:nvSpPr>
        <p:spPr>
          <a:xfrm>
            <a:off x="838199" y="1825625"/>
            <a:ext cx="10515601" cy="4351340"/>
          </a:xfrm>
          <a:prstGeom prst="rect">
            <a:avLst/>
          </a:prstGeom>
        </p:spPr>
        <p:txBody>
          <a:bodyPr lIns="60959" tIns="60959" rIns="60959" bIns="60959"/>
          <a:lstStyle>
            <a:lvl1pPr>
              <a:spcBef>
                <a:spcPts val="900"/>
              </a:spcBef>
            </a:lvl1pPr>
            <a:lvl2pPr marL="609600">
              <a:spcBef>
                <a:spcPts val="900"/>
              </a:spcBef>
            </a:lvl2pPr>
            <a:lvl3pPr marL="1005839">
              <a:spcBef>
                <a:spcPts val="900"/>
              </a:spcBef>
            </a:lvl3pPr>
            <a:lvl4pPr marL="1397976" indent="-369276">
              <a:spcBef>
                <a:spcPts val="900"/>
              </a:spcBef>
            </a:lvl4pPr>
            <a:lvl5pPr marL="1740876" indent="-369276">
              <a:spcBef>
                <a:spcPts val="900"/>
              </a:spcBef>
            </a:lvl5pPr>
          </a:lstStyle>
          <a:p>
            <a:pPr/>
            <a:r>
              <a:t>Body Level One</a:t>
            </a:r>
          </a:p>
          <a:p>
            <a:pPr lvl="1"/>
            <a:r>
              <a:t>Body Level Two</a:t>
            </a:r>
          </a:p>
          <a:p>
            <a:pPr lvl="2"/>
            <a:r>
              <a:t>Body Level Three</a:t>
            </a:r>
          </a:p>
          <a:p>
            <a:pPr lvl="3"/>
            <a:r>
              <a:t>Body Level Four</a:t>
            </a:r>
          </a:p>
          <a:p>
            <a:pPr lvl="4"/>
            <a:r>
              <a:t>Body Level Five</a:t>
            </a:r>
          </a:p>
        </p:txBody>
      </p:sp>
      <p:sp>
        <p:nvSpPr>
          <p:cNvPr id="140" name="Slide Number"/>
          <p:cNvSpPr txBox="1"/>
          <p:nvPr>
            <p:ph type="sldNum" sz="quarter" idx="2"/>
          </p:nvPr>
        </p:nvSpPr>
        <p:spPr>
          <a:xfrm>
            <a:off x="11059338" y="6389053"/>
            <a:ext cx="294462" cy="299721"/>
          </a:xfrm>
          <a:prstGeom prst="rect">
            <a:avLst/>
          </a:prstGeom>
        </p:spPr>
        <p:txBody>
          <a:bodyPr lIns="60959" tIns="60959" rIns="60959" bIns="60959"/>
          <a:lstStyle>
            <a:lvl1pPr defTabSz="609600"/>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47" name="Title Text"/>
          <p:cNvSpPr txBox="1"/>
          <p:nvPr>
            <p:ph type="title"/>
          </p:nvPr>
        </p:nvSpPr>
        <p:spPr>
          <a:xfrm>
            <a:off x="838199" y="365123"/>
            <a:ext cx="10515601" cy="1325565"/>
          </a:xfrm>
          <a:prstGeom prst="rect">
            <a:avLst/>
          </a:prstGeom>
        </p:spPr>
        <p:txBody>
          <a:bodyPr lIns="60958" tIns="60958" rIns="60958" bIns="60958"/>
          <a:lstStyle>
            <a:lvl1pPr>
              <a:defRPr>
                <a:latin typeface="Trebuchet MS"/>
                <a:ea typeface="Trebuchet MS"/>
                <a:cs typeface="Trebuchet MS"/>
                <a:sym typeface="Trebuchet MS"/>
              </a:defRPr>
            </a:lvl1pPr>
          </a:lstStyle>
          <a:p>
            <a:pPr/>
            <a:r>
              <a:t>Title Text</a:t>
            </a:r>
          </a:p>
        </p:txBody>
      </p:sp>
      <p:sp>
        <p:nvSpPr>
          <p:cNvPr id="148" name="Body Level One…"/>
          <p:cNvSpPr txBox="1"/>
          <p:nvPr>
            <p:ph type="body" idx="1"/>
          </p:nvPr>
        </p:nvSpPr>
        <p:spPr>
          <a:xfrm>
            <a:off x="838199" y="1825625"/>
            <a:ext cx="10515601" cy="4351340"/>
          </a:xfrm>
          <a:prstGeom prst="rect">
            <a:avLst/>
          </a:prstGeom>
        </p:spPr>
        <p:txBody>
          <a:bodyPr lIns="60958" tIns="60958" rIns="60958" bIns="60958"/>
          <a:lstStyle>
            <a:lvl1pPr>
              <a:spcBef>
                <a:spcPts val="900"/>
              </a:spcBef>
            </a:lvl1pPr>
            <a:lvl2pPr marL="609600">
              <a:spcBef>
                <a:spcPts val="900"/>
              </a:spcBef>
            </a:lvl2pPr>
            <a:lvl3pPr marL="1005840" indent="-320040">
              <a:spcBef>
                <a:spcPts val="900"/>
              </a:spcBef>
            </a:lvl3pPr>
            <a:lvl4pPr marL="1397976" indent="-369276">
              <a:spcBef>
                <a:spcPts val="900"/>
              </a:spcBef>
            </a:lvl4pPr>
            <a:lvl5pPr marL="1740875" indent="-369276">
              <a:spcBef>
                <a:spcPts val="900"/>
              </a:spcBef>
            </a:lvl5pPr>
          </a:lstStyle>
          <a:p>
            <a:pPr/>
            <a:r>
              <a:t>Body Level One</a:t>
            </a:r>
          </a:p>
          <a:p>
            <a:pPr lvl="1"/>
            <a:r>
              <a:t>Body Level Two</a:t>
            </a:r>
          </a:p>
          <a:p>
            <a:pPr lvl="2"/>
            <a:r>
              <a:t>Body Level Three</a:t>
            </a:r>
          </a:p>
          <a:p>
            <a:pPr lvl="3"/>
            <a:r>
              <a:t>Body Level Four</a:t>
            </a:r>
          </a:p>
          <a:p>
            <a:pPr lvl="4"/>
            <a:r>
              <a:t>Body Level Five</a:t>
            </a:r>
          </a:p>
        </p:txBody>
      </p:sp>
      <p:sp>
        <p:nvSpPr>
          <p:cNvPr id="149" name="Slide Number"/>
          <p:cNvSpPr txBox="1"/>
          <p:nvPr>
            <p:ph type="sldNum" sz="quarter" idx="2"/>
          </p:nvPr>
        </p:nvSpPr>
        <p:spPr>
          <a:xfrm>
            <a:off x="11059342" y="6389053"/>
            <a:ext cx="294460" cy="299719"/>
          </a:xfrm>
          <a:prstGeom prst="rect">
            <a:avLst/>
          </a:prstGeom>
        </p:spPr>
        <p:txBody>
          <a:bodyPr lIns="60958" tIns="60958" rIns="60958" bIns="60958"/>
          <a:lstStyle>
            <a:lvl1pPr defTabSz="609600"/>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pic>
        <p:nvPicPr>
          <p:cNvPr id="156" name="Picture 1" descr="Picture 1"/>
          <p:cNvPicPr>
            <a:picLocks noChangeAspect="1"/>
          </p:cNvPicPr>
          <p:nvPr/>
        </p:nvPicPr>
        <p:blipFill>
          <a:blip r:embed="rId2">
            <a:extLst/>
          </a:blip>
          <a:stretch>
            <a:fillRect/>
          </a:stretch>
        </p:blipFill>
        <p:spPr>
          <a:xfrm>
            <a:off x="383075" y="430960"/>
            <a:ext cx="11425849" cy="6427040"/>
          </a:xfrm>
          <a:prstGeom prst="rect">
            <a:avLst/>
          </a:prstGeom>
          <a:ln w="12700">
            <a:miter lim="400000"/>
          </a:ln>
        </p:spPr>
      </p:pic>
      <p:sp>
        <p:nvSpPr>
          <p:cNvPr id="157" name="Title Text"/>
          <p:cNvSpPr txBox="1"/>
          <p:nvPr>
            <p:ph type="title"/>
          </p:nvPr>
        </p:nvSpPr>
        <p:spPr>
          <a:xfrm>
            <a:off x="2416968" y="1151929"/>
            <a:ext cx="7358064" cy="2321720"/>
          </a:xfrm>
          <a:prstGeom prst="rect">
            <a:avLst/>
          </a:prstGeom>
        </p:spPr>
        <p:txBody>
          <a:bodyPr lIns="35718" tIns="35718" rIns="35718" bIns="35718" anchor="b"/>
          <a:lstStyle>
            <a:lvl1pPr algn="ctr" defTabSz="410765">
              <a:lnSpc>
                <a:spcPct val="100000"/>
              </a:lnSpc>
              <a:defRPr sz="5600">
                <a:latin typeface="Helvetica Neue Medium"/>
                <a:ea typeface="Helvetica Neue Medium"/>
                <a:cs typeface="Helvetica Neue Medium"/>
                <a:sym typeface="Helvetica Neue Medium"/>
              </a:defRPr>
            </a:lvl1pPr>
          </a:lstStyle>
          <a:p>
            <a:pPr/>
            <a:r>
              <a:t>Title Text</a:t>
            </a:r>
          </a:p>
        </p:txBody>
      </p:sp>
      <p:sp>
        <p:nvSpPr>
          <p:cNvPr id="158" name="Body Level One…"/>
          <p:cNvSpPr txBox="1"/>
          <p:nvPr>
            <p:ph type="body" sz="quarter" idx="1"/>
          </p:nvPr>
        </p:nvSpPr>
        <p:spPr>
          <a:xfrm>
            <a:off x="2416968" y="3545085"/>
            <a:ext cx="7358064" cy="794744"/>
          </a:xfrm>
          <a:prstGeom prst="rect">
            <a:avLst/>
          </a:prstGeom>
        </p:spPr>
        <p:txBody>
          <a:bodyPr lIns="35718" tIns="35718" rIns="35718" bIns="35718"/>
          <a:lstStyle>
            <a:lvl1pPr marL="0" indent="0" algn="ctr" defTabSz="410765">
              <a:lnSpc>
                <a:spcPct val="100000"/>
              </a:lnSpc>
              <a:spcBef>
                <a:spcPts val="0"/>
              </a:spcBef>
              <a:buSzTx/>
              <a:buFontTx/>
              <a:buNone/>
              <a:defRPr sz="2600">
                <a:latin typeface="Helvetica Neue"/>
                <a:ea typeface="Helvetica Neue"/>
                <a:cs typeface="Helvetica Neue"/>
                <a:sym typeface="Helvetica Neue"/>
              </a:defRPr>
            </a:lvl1pPr>
            <a:lvl2pPr marL="0" indent="0" algn="ctr" defTabSz="410765">
              <a:lnSpc>
                <a:spcPct val="100000"/>
              </a:lnSpc>
              <a:spcBef>
                <a:spcPts val="0"/>
              </a:spcBef>
              <a:buSzTx/>
              <a:buFontTx/>
              <a:buNone/>
              <a:defRPr sz="2600">
                <a:latin typeface="Helvetica Neue"/>
                <a:ea typeface="Helvetica Neue"/>
                <a:cs typeface="Helvetica Neue"/>
                <a:sym typeface="Helvetica Neue"/>
              </a:defRPr>
            </a:lvl2pPr>
            <a:lvl3pPr marL="0" indent="0" algn="ctr" defTabSz="410765">
              <a:lnSpc>
                <a:spcPct val="100000"/>
              </a:lnSpc>
              <a:spcBef>
                <a:spcPts val="0"/>
              </a:spcBef>
              <a:buSzTx/>
              <a:buFontTx/>
              <a:buNone/>
              <a:defRPr sz="2600">
                <a:latin typeface="Helvetica Neue"/>
                <a:ea typeface="Helvetica Neue"/>
                <a:cs typeface="Helvetica Neue"/>
                <a:sym typeface="Helvetica Neue"/>
              </a:defRPr>
            </a:lvl3pPr>
            <a:lvl4pPr marL="0" indent="0" algn="ctr" defTabSz="410765">
              <a:lnSpc>
                <a:spcPct val="100000"/>
              </a:lnSpc>
              <a:spcBef>
                <a:spcPts val="0"/>
              </a:spcBef>
              <a:buSzTx/>
              <a:buFontTx/>
              <a:buNone/>
              <a:defRPr sz="2600">
                <a:latin typeface="Helvetica Neue"/>
                <a:ea typeface="Helvetica Neue"/>
                <a:cs typeface="Helvetica Neue"/>
                <a:sym typeface="Helvetica Neue"/>
              </a:defRPr>
            </a:lvl4pPr>
            <a:lvl5pPr marL="0" indent="0" algn="ctr" defTabSz="410765">
              <a:lnSpc>
                <a:spcPct val="100000"/>
              </a:lnSpc>
              <a:spcBef>
                <a:spcPts val="0"/>
              </a:spcBef>
              <a:buSzTx/>
              <a:buFontTx/>
              <a:buNone/>
              <a:defRPr sz="2600">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59" name="Slide Number"/>
          <p:cNvSpPr txBox="1"/>
          <p:nvPr>
            <p:ph type="sldNum" sz="quarter" idx="2"/>
          </p:nvPr>
        </p:nvSpPr>
        <p:spPr>
          <a:xfrm>
            <a:off x="5973876" y="6536531"/>
            <a:ext cx="239485" cy="232486"/>
          </a:xfrm>
          <a:prstGeom prst="rect">
            <a:avLst/>
          </a:prstGeom>
        </p:spPr>
        <p:txBody>
          <a:bodyPr lIns="35718" tIns="35718" rIns="35718" bIns="35718" anchor="t"/>
          <a:lstStyle>
            <a:lvl1pPr algn="ctr" defTabSz="410765">
              <a:defRPr sz="1100">
                <a:solidFill>
                  <a:srgbClr val="000000"/>
                </a:solidFill>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3"/>
          </a:xfrm>
          <a:prstGeom prst="rect">
            <a:avLst/>
          </a:prstGeom>
        </p:spPr>
        <p:txBody>
          <a:bodyPr anchor="b"/>
          <a:lstStyle/>
          <a:p>
            <a:pPr marL="0" indent="0">
              <a:buSzTx/>
              <a:buFontTx/>
              <a:buNone/>
              <a:defRPr b="1" sz="2400"/>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marL="0" indent="0">
              <a:buSzTx/>
              <a:buFontTx/>
              <a:buNone/>
              <a:defRPr sz="1600"/>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1" cy="4873625"/>
          </a:xfrm>
          <a:prstGeom prst="rect">
            <a:avLst/>
          </a:prstGeom>
        </p:spPr>
        <p:txBody>
          <a:bodyPr lIns="91439" rIns="91439">
            <a:noAutofit/>
          </a:bodyPr>
          <a:lstStyle/>
          <a:p>
            <a:pPr/>
          </a:p>
        </p:txBody>
      </p:sp>
      <p:sp>
        <p:nvSpPr>
          <p:cNvPr id="84" name="Body Level One…"/>
          <p:cNvSpPr txBox="1"/>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png"/><Relationship Id="rId3" Type="http://schemas.openxmlformats.org/officeDocument/2006/relationships/image" Target="../media/image1.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jpe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jpe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jpe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28.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jpeg"/><Relationship Id="rId3" Type="http://schemas.openxmlformats.org/officeDocument/2006/relationships/image" Target="../media/image29.png"/><Relationship Id="rId4" Type="http://schemas.openxmlformats.org/officeDocument/2006/relationships/image" Target="../media/image30.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jpeg"/><Relationship Id="rId3" Type="http://schemas.openxmlformats.org/officeDocument/2006/relationships/image" Target="../media/image3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jpeg"/><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0.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5.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1.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0.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0.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70" name="Group 32"/>
          <p:cNvGrpSpPr/>
          <p:nvPr/>
        </p:nvGrpSpPr>
        <p:grpSpPr>
          <a:xfrm>
            <a:off x="0" y="0"/>
            <a:ext cx="12192000" cy="6880267"/>
            <a:chOff x="0" y="0"/>
            <a:chExt cx="12192000" cy="6880266"/>
          </a:xfrm>
        </p:grpSpPr>
        <p:pic>
          <p:nvPicPr>
            <p:cNvPr id="168" name="Picture 33" descr="Picture 33"/>
            <p:cNvPicPr>
              <a:picLocks noChangeAspect="1"/>
            </p:cNvPicPr>
            <p:nvPr/>
          </p:nvPicPr>
          <p:blipFill>
            <a:blip r:embed="rId2">
              <a:extLst/>
            </a:blip>
            <a:stretch>
              <a:fillRect/>
            </a:stretch>
          </p:blipFill>
          <p:spPr>
            <a:xfrm>
              <a:off x="0" y="0"/>
              <a:ext cx="12192000" cy="6880267"/>
            </a:xfrm>
            <a:prstGeom prst="rect">
              <a:avLst/>
            </a:prstGeom>
            <a:ln w="12700" cap="flat">
              <a:noFill/>
              <a:miter lim="400000"/>
            </a:ln>
            <a:effectLst/>
          </p:spPr>
        </p:pic>
        <p:sp>
          <p:nvSpPr>
            <p:cNvPr id="169" name="Rectangle 34"/>
            <p:cNvSpPr/>
            <p:nvPr/>
          </p:nvSpPr>
          <p:spPr>
            <a:xfrm>
              <a:off x="0" y="0"/>
              <a:ext cx="12192000" cy="6880267"/>
            </a:xfrm>
            <a:prstGeom prst="rect">
              <a:avLst/>
            </a:prstGeom>
            <a:gradFill flip="none" rotWithShape="1">
              <a:gsLst>
                <a:gs pos="0">
                  <a:srgbClr val="121213"/>
                </a:gs>
                <a:gs pos="58999">
                  <a:srgbClr val="2B2A32">
                    <a:alpha val="33657"/>
                  </a:srgbClr>
                </a:gs>
                <a:gs pos="100000">
                  <a:srgbClr val="444151"/>
                </a:gs>
              </a:gsLst>
              <a:lin ang="0" scaled="0"/>
            </a:gra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pic>
        <p:nvPicPr>
          <p:cNvPr id="171" name="Picture 2" descr="Picture 2"/>
          <p:cNvPicPr>
            <a:picLocks noChangeAspect="1"/>
          </p:cNvPicPr>
          <p:nvPr/>
        </p:nvPicPr>
        <p:blipFill>
          <a:blip r:embed="rId3">
            <a:extLst/>
          </a:blip>
          <a:stretch>
            <a:fillRect/>
          </a:stretch>
        </p:blipFill>
        <p:spPr>
          <a:xfrm>
            <a:off x="2203561" y="2738829"/>
            <a:ext cx="7492328" cy="1989175"/>
          </a:xfrm>
          <a:prstGeom prst="rect">
            <a:avLst/>
          </a:prstGeom>
          <a:ln w="12700">
            <a:miter lim="400000"/>
          </a:ln>
          <a:effectLst>
            <a:outerShdw sx="100000" sy="100000" kx="0" ky="0" algn="b" rotWithShape="0" blurRad="50800" dist="38100" dir="2700000">
              <a:srgbClr val="000000">
                <a:alpha val="40000"/>
              </a:srgbClr>
            </a:outerShdw>
          </a:effectLst>
        </p:spPr>
      </p:pic>
      <p:pic>
        <p:nvPicPr>
          <p:cNvPr id="172" name="Picture 27" descr="Picture 27"/>
          <p:cNvPicPr>
            <a:picLocks noChangeAspect="1"/>
          </p:cNvPicPr>
          <p:nvPr/>
        </p:nvPicPr>
        <p:blipFill>
          <a:blip r:embed="rId4">
            <a:extLst/>
          </a:blip>
          <a:stretch>
            <a:fillRect/>
          </a:stretch>
        </p:blipFill>
        <p:spPr>
          <a:xfrm flipV="1">
            <a:off x="0" y="1681949"/>
            <a:ext cx="12192000" cy="73153"/>
          </a:xfrm>
          <a:prstGeom prst="rect">
            <a:avLst/>
          </a:prstGeom>
          <a:ln w="12700">
            <a:miter lim="400000"/>
          </a:ln>
        </p:spPr>
      </p:pic>
      <p:pic>
        <p:nvPicPr>
          <p:cNvPr id="173" name="Picture 36" descr="Picture 36"/>
          <p:cNvPicPr>
            <a:picLocks noChangeAspect="1"/>
          </p:cNvPicPr>
          <p:nvPr/>
        </p:nvPicPr>
        <p:blipFill>
          <a:blip r:embed="rId5">
            <a:extLst/>
          </a:blip>
          <a:stretch>
            <a:fillRect/>
          </a:stretch>
        </p:blipFill>
        <p:spPr>
          <a:xfrm>
            <a:off x="800479" y="633836"/>
            <a:ext cx="1488439" cy="560581"/>
          </a:xfrm>
          <a:prstGeom prst="rect">
            <a:avLst/>
          </a:prstGeom>
          <a:ln w="12700">
            <a:miter lim="400000"/>
          </a:ln>
        </p:spPr>
      </p:pic>
      <p:sp>
        <p:nvSpPr>
          <p:cNvPr id="174" name="Rectangle"/>
          <p:cNvSpPr/>
          <p:nvPr/>
        </p:nvSpPr>
        <p:spPr>
          <a:xfrm rot="5400000">
            <a:off x="6235065" y="-4586303"/>
            <a:ext cx="94403" cy="12609656"/>
          </a:xfrm>
          <a:prstGeom prst="rect">
            <a:avLst/>
          </a:prstGeom>
          <a:gradFill>
            <a:gsLst>
              <a:gs pos="0">
                <a:srgbClr val="0433FF"/>
              </a:gs>
              <a:gs pos="48467">
                <a:srgbClr val="80779F"/>
              </a:gs>
              <a:gs pos="100000">
                <a:srgbClr val="EDBC49"/>
              </a:gs>
            </a:gsLst>
            <a:lin ang="5186086"/>
          </a:gradFill>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The Solution…"/>
          <p:cNvSpPr txBox="1"/>
          <p:nvPr/>
        </p:nvSpPr>
        <p:spPr>
          <a:xfrm>
            <a:off x="711399" y="678741"/>
            <a:ext cx="4104482" cy="762001"/>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algn="ctr" defTabSz="412750">
              <a:defRPr b="1" sz="4800">
                <a:solidFill>
                  <a:srgbClr val="004D80"/>
                </a:solidFill>
                <a:latin typeface="Trebuchet MS"/>
                <a:ea typeface="Trebuchet MS"/>
                <a:cs typeface="Trebuchet MS"/>
                <a:sym typeface="Trebuchet MS"/>
              </a:defRPr>
            </a:lvl1pPr>
          </a:lstStyle>
          <a:p>
            <a:pPr/>
            <a:r>
              <a:t>The Solution…</a:t>
            </a:r>
          </a:p>
        </p:txBody>
      </p:sp>
      <p:pic>
        <p:nvPicPr>
          <p:cNvPr id="253" name="Screen Shot 2022-03-27 at 12.12.53 PM.png" descr="Screen Shot 2022-03-27 at 12.12.53 PM.png"/>
          <p:cNvPicPr>
            <a:picLocks noChangeAspect="1"/>
          </p:cNvPicPr>
          <p:nvPr/>
        </p:nvPicPr>
        <p:blipFill>
          <a:blip r:embed="rId2">
            <a:extLst/>
          </a:blip>
          <a:stretch>
            <a:fillRect/>
          </a:stretch>
        </p:blipFill>
        <p:spPr>
          <a:xfrm>
            <a:off x="1154491" y="3149929"/>
            <a:ext cx="3279156" cy="989022"/>
          </a:xfrm>
          <a:prstGeom prst="rect">
            <a:avLst/>
          </a:prstGeom>
          <a:ln w="12700">
            <a:miter lim="400000"/>
          </a:ln>
        </p:spPr>
      </p:pic>
      <p:sp>
        <p:nvSpPr>
          <p:cNvPr id="254" name="+"/>
          <p:cNvSpPr txBox="1"/>
          <p:nvPr/>
        </p:nvSpPr>
        <p:spPr>
          <a:xfrm>
            <a:off x="4777918" y="2977690"/>
            <a:ext cx="1108270" cy="1333501"/>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spAutoFit/>
          </a:bodyPr>
          <a:lstStyle>
            <a:lvl1pPr algn="ctr" defTabSz="412750">
              <a:defRPr sz="7200">
                <a:solidFill>
                  <a:srgbClr val="004D80"/>
                </a:solidFill>
                <a:latin typeface="Arial Black"/>
                <a:ea typeface="Arial Black"/>
                <a:cs typeface="Arial Black"/>
                <a:sym typeface="Arial Black"/>
              </a:defRPr>
            </a:lvl1pPr>
          </a:lstStyle>
          <a:p>
            <a:pPr/>
            <a:r>
              <a:t>+</a:t>
            </a:r>
          </a:p>
        </p:txBody>
      </p:sp>
      <p:pic>
        <p:nvPicPr>
          <p:cNvPr id="255" name="Image" descr="Image"/>
          <p:cNvPicPr>
            <a:picLocks noChangeAspect="1"/>
          </p:cNvPicPr>
          <p:nvPr/>
        </p:nvPicPr>
        <p:blipFill>
          <a:blip r:embed="rId3">
            <a:extLst/>
          </a:blip>
          <a:stretch>
            <a:fillRect/>
          </a:stretch>
        </p:blipFill>
        <p:spPr>
          <a:xfrm>
            <a:off x="6230459" y="3011523"/>
            <a:ext cx="4807051" cy="126585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7" name="Picture 1" descr="Picture 1"/>
          <p:cNvPicPr>
            <a:picLocks noChangeAspect="1"/>
          </p:cNvPicPr>
          <p:nvPr/>
        </p:nvPicPr>
        <p:blipFill>
          <a:blip r:embed="rId2">
            <a:extLst/>
          </a:blip>
          <a:stretch>
            <a:fillRect/>
          </a:stretch>
        </p:blipFill>
        <p:spPr>
          <a:xfrm>
            <a:off x="-1" y="-1"/>
            <a:ext cx="12192001" cy="6858001"/>
          </a:xfrm>
          <a:prstGeom prst="rect">
            <a:avLst/>
          </a:prstGeom>
          <a:ln w="12700">
            <a:miter lim="400000"/>
          </a:ln>
        </p:spPr>
      </p:pic>
      <p:pic>
        <p:nvPicPr>
          <p:cNvPr id="258" name="Picture 7" descr="Picture 7"/>
          <p:cNvPicPr>
            <a:picLocks noChangeAspect="1"/>
          </p:cNvPicPr>
          <p:nvPr/>
        </p:nvPicPr>
        <p:blipFill>
          <a:blip r:embed="rId3">
            <a:extLst/>
          </a:blip>
          <a:stretch>
            <a:fillRect/>
          </a:stretch>
        </p:blipFill>
        <p:spPr>
          <a:xfrm>
            <a:off x="755522" y="2328672"/>
            <a:ext cx="4684426" cy="3182114"/>
          </a:xfrm>
          <a:prstGeom prst="rect">
            <a:avLst/>
          </a:prstGeom>
          <a:ln w="12700">
            <a:miter lim="400000"/>
          </a:ln>
        </p:spPr>
      </p:pic>
      <p:pic>
        <p:nvPicPr>
          <p:cNvPr id="259" name="Picture 9" descr="Picture 9"/>
          <p:cNvPicPr>
            <a:picLocks noChangeAspect="1"/>
          </p:cNvPicPr>
          <p:nvPr/>
        </p:nvPicPr>
        <p:blipFill>
          <a:blip r:embed="rId4">
            <a:extLst/>
          </a:blip>
          <a:stretch>
            <a:fillRect/>
          </a:stretch>
        </p:blipFill>
        <p:spPr>
          <a:xfrm>
            <a:off x="6222726" y="1941378"/>
            <a:ext cx="3247329" cy="1909788"/>
          </a:xfrm>
          <a:prstGeom prst="rect">
            <a:avLst/>
          </a:prstGeom>
          <a:ln w="12700">
            <a:miter lim="400000"/>
          </a:ln>
          <a:effectLst>
            <a:outerShdw sx="100000" sy="100000" kx="0" ky="0" algn="b" rotWithShape="0" blurRad="381000" dist="177800" dir="2700000">
              <a:srgbClr val="333333">
                <a:alpha val="64999"/>
              </a:srgbClr>
            </a:outerShdw>
          </a:effectLst>
        </p:spPr>
      </p:pic>
      <p:pic>
        <p:nvPicPr>
          <p:cNvPr id="260" name="Picture 11" descr="Picture 11"/>
          <p:cNvPicPr>
            <a:picLocks noChangeAspect="1"/>
          </p:cNvPicPr>
          <p:nvPr/>
        </p:nvPicPr>
        <p:blipFill>
          <a:blip r:embed="rId5">
            <a:extLst/>
          </a:blip>
          <a:stretch>
            <a:fillRect/>
          </a:stretch>
        </p:blipFill>
        <p:spPr>
          <a:xfrm>
            <a:off x="6468455" y="4100401"/>
            <a:ext cx="3247329" cy="1909787"/>
          </a:xfrm>
          <a:prstGeom prst="rect">
            <a:avLst/>
          </a:prstGeom>
          <a:ln w="12700">
            <a:miter lim="400000"/>
          </a:ln>
          <a:effectLst>
            <a:outerShdw sx="100000" sy="100000" kx="0" ky="0" algn="b" rotWithShape="0" blurRad="381000" dist="177800" dir="2700000">
              <a:srgbClr val="333333">
                <a:alpha val="64999"/>
              </a:srgbClr>
            </a:outerShdw>
          </a:effectLst>
        </p:spPr>
      </p:pic>
      <p:pic>
        <p:nvPicPr>
          <p:cNvPr id="261" name="Picture 17" descr="Picture 17"/>
          <p:cNvPicPr>
            <a:picLocks noChangeAspect="1"/>
          </p:cNvPicPr>
          <p:nvPr/>
        </p:nvPicPr>
        <p:blipFill>
          <a:blip r:embed="rId6">
            <a:extLst/>
          </a:blip>
          <a:stretch>
            <a:fillRect/>
          </a:stretch>
        </p:blipFill>
        <p:spPr>
          <a:xfrm>
            <a:off x="1219199" y="516777"/>
            <a:ext cx="9753601" cy="1210441"/>
          </a:xfrm>
          <a:prstGeom prst="rect">
            <a:avLst/>
          </a:prstGeom>
          <a:ln w="12700">
            <a:miter lim="400000"/>
          </a:ln>
        </p:spPr>
      </p:pic>
      <p:pic>
        <p:nvPicPr>
          <p:cNvPr id="262" name="Picture 5" descr="Picture 5"/>
          <p:cNvPicPr>
            <a:picLocks noChangeAspect="1"/>
          </p:cNvPicPr>
          <p:nvPr/>
        </p:nvPicPr>
        <p:blipFill>
          <a:blip r:embed="rId7">
            <a:extLst/>
          </a:blip>
          <a:stretch>
            <a:fillRect/>
          </a:stretch>
        </p:blipFill>
        <p:spPr>
          <a:xfrm>
            <a:off x="8600950" y="3060807"/>
            <a:ext cx="3247326" cy="1913852"/>
          </a:xfrm>
          <a:prstGeom prst="rect">
            <a:avLst/>
          </a:prstGeom>
          <a:ln w="12700">
            <a:miter lim="400000"/>
          </a:ln>
          <a:effectLst>
            <a:outerShdw sx="100000" sy="100000" kx="0" ky="0" algn="b" rotWithShape="0" blurRad="381000" dist="177800" dir="2700000">
              <a:srgbClr val="333333">
                <a:alpha val="64999"/>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259"/>
                                        </p:tgtEl>
                                        <p:attrNameLst>
                                          <p:attrName>style.visibility</p:attrName>
                                        </p:attrNameLst>
                                      </p:cBhvr>
                                      <p:to>
                                        <p:strVal val="visible"/>
                                      </p:to>
                                    </p:set>
                                    <p:anim calcmode="lin" valueType="num">
                                      <p:cBhvr>
                                        <p:cTn id="7" dur="750" fill="hold"/>
                                        <p:tgtEl>
                                          <p:spTgt spid="259"/>
                                        </p:tgtEl>
                                        <p:attrNameLst>
                                          <p:attrName>ppt_w</p:attrName>
                                        </p:attrNameLst>
                                      </p:cBhvr>
                                      <p:tavLst>
                                        <p:tav tm="0">
                                          <p:val>
                                            <p:fltVal val="0"/>
                                          </p:val>
                                        </p:tav>
                                        <p:tav tm="100000">
                                          <p:val>
                                            <p:strVal val="#ppt_w"/>
                                          </p:val>
                                        </p:tav>
                                      </p:tavLst>
                                    </p:anim>
                                    <p:anim calcmode="lin" valueType="num">
                                      <p:cBhvr>
                                        <p:cTn id="8" dur="750" fill="hold"/>
                                        <p:tgtEl>
                                          <p:spTgt spid="259"/>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Class="entr" nodeType="afterEffect" presetSubtype="16" presetID="23" grpId="2" fill="hold">
                                  <p:stCondLst>
                                    <p:cond delay="0"/>
                                  </p:stCondLst>
                                  <p:iterate type="el" backwards="0">
                                    <p:tmAbs val="0"/>
                                  </p:iterate>
                                  <p:childTnLst>
                                    <p:set>
                                      <p:cBhvr>
                                        <p:cTn id="11" fill="hold"/>
                                        <p:tgtEl>
                                          <p:spTgt spid="260"/>
                                        </p:tgtEl>
                                        <p:attrNameLst>
                                          <p:attrName>style.visibility</p:attrName>
                                        </p:attrNameLst>
                                      </p:cBhvr>
                                      <p:to>
                                        <p:strVal val="visible"/>
                                      </p:to>
                                    </p:set>
                                    <p:anim calcmode="lin" valueType="num">
                                      <p:cBhvr>
                                        <p:cTn id="12" dur="750" fill="hold"/>
                                        <p:tgtEl>
                                          <p:spTgt spid="260"/>
                                        </p:tgtEl>
                                        <p:attrNameLst>
                                          <p:attrName>ppt_w</p:attrName>
                                        </p:attrNameLst>
                                      </p:cBhvr>
                                      <p:tavLst>
                                        <p:tav tm="0">
                                          <p:val>
                                            <p:fltVal val="0"/>
                                          </p:val>
                                        </p:tav>
                                        <p:tav tm="100000">
                                          <p:val>
                                            <p:strVal val="#ppt_w"/>
                                          </p:val>
                                        </p:tav>
                                      </p:tavLst>
                                    </p:anim>
                                    <p:anim calcmode="lin" valueType="num">
                                      <p:cBhvr>
                                        <p:cTn id="13" dur="750" fill="hold"/>
                                        <p:tgtEl>
                                          <p:spTgt spid="260"/>
                                        </p:tgtEl>
                                        <p:attrNameLst>
                                          <p:attrName>ppt_h</p:attrName>
                                        </p:attrNameLst>
                                      </p:cBhvr>
                                      <p:tavLst>
                                        <p:tav tm="0">
                                          <p:val>
                                            <p:fltVal val="0"/>
                                          </p:val>
                                        </p:tav>
                                        <p:tav tm="100000">
                                          <p:val>
                                            <p:strVal val="#ppt_h"/>
                                          </p:val>
                                        </p:tav>
                                      </p:tavLst>
                                    </p:anim>
                                  </p:childTnLst>
                                </p:cTn>
                              </p:par>
                            </p:childTnLst>
                          </p:cTn>
                        </p:par>
                        <p:par>
                          <p:cTn id="14" fill="hold">
                            <p:stCondLst>
                              <p:cond delay="1500"/>
                            </p:stCondLst>
                            <p:childTnLst>
                              <p:par>
                                <p:cTn id="15" presetClass="entr" nodeType="afterEffect" presetSubtype="16" presetID="23" grpId="3" fill="hold">
                                  <p:stCondLst>
                                    <p:cond delay="0"/>
                                  </p:stCondLst>
                                  <p:iterate type="el" backwards="0">
                                    <p:tmAbs val="0"/>
                                  </p:iterate>
                                  <p:childTnLst>
                                    <p:set>
                                      <p:cBhvr>
                                        <p:cTn id="16" fill="hold"/>
                                        <p:tgtEl>
                                          <p:spTgt spid="262"/>
                                        </p:tgtEl>
                                        <p:attrNameLst>
                                          <p:attrName>style.visibility</p:attrName>
                                        </p:attrNameLst>
                                      </p:cBhvr>
                                      <p:to>
                                        <p:strVal val="visible"/>
                                      </p:to>
                                    </p:set>
                                    <p:anim calcmode="lin" valueType="num">
                                      <p:cBhvr>
                                        <p:cTn id="17" dur="750" fill="hold"/>
                                        <p:tgtEl>
                                          <p:spTgt spid="262"/>
                                        </p:tgtEl>
                                        <p:attrNameLst>
                                          <p:attrName>ppt_w</p:attrName>
                                        </p:attrNameLst>
                                      </p:cBhvr>
                                      <p:tavLst>
                                        <p:tav tm="0">
                                          <p:val>
                                            <p:fltVal val="0"/>
                                          </p:val>
                                        </p:tav>
                                        <p:tav tm="100000">
                                          <p:val>
                                            <p:strVal val="#ppt_w"/>
                                          </p:val>
                                        </p:tav>
                                      </p:tavLst>
                                    </p:anim>
                                    <p:anim calcmode="lin" valueType="num">
                                      <p:cBhvr>
                                        <p:cTn id="18" dur="750" fill="hold"/>
                                        <p:tgtEl>
                                          <p:spTgt spid="26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0" grpId="2"/>
      <p:bldP build="whole" bldLvl="1" animBg="1" rev="0" advAuto="0" spid="262" grpId="3"/>
      <p:bldP build="whole" bldLvl="1" animBg="1" rev="0" advAuto="0" spid="259"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4" name="Picture 2" descr="Picture 2"/>
          <p:cNvPicPr>
            <a:picLocks noChangeAspect="1"/>
          </p:cNvPicPr>
          <p:nvPr/>
        </p:nvPicPr>
        <p:blipFill>
          <a:blip r:embed="rId2">
            <a:extLst/>
          </a:blip>
          <a:stretch>
            <a:fillRect/>
          </a:stretch>
        </p:blipFill>
        <p:spPr>
          <a:xfrm>
            <a:off x="-1" y="-1"/>
            <a:ext cx="12192001" cy="6858001"/>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6" name="Picture 2" descr="Picture 2"/>
          <p:cNvPicPr>
            <a:picLocks noChangeAspect="1"/>
          </p:cNvPicPr>
          <p:nvPr/>
        </p:nvPicPr>
        <p:blipFill>
          <a:blip r:embed="rId2">
            <a:extLst/>
          </a:blip>
          <a:stretch>
            <a:fillRect/>
          </a:stretch>
        </p:blipFill>
        <p:spPr>
          <a:xfrm>
            <a:off x="-1" y="-1"/>
            <a:ext cx="12192001" cy="6858001"/>
          </a:xfrm>
          <a:prstGeom prst="rect">
            <a:avLst/>
          </a:prstGeom>
          <a:ln w="12700">
            <a:miter lim="400000"/>
          </a:ln>
        </p:spPr>
      </p:pic>
      <p:pic>
        <p:nvPicPr>
          <p:cNvPr id="267" name="Picture 3" descr="Picture 3"/>
          <p:cNvPicPr>
            <a:picLocks noChangeAspect="1"/>
          </p:cNvPicPr>
          <p:nvPr/>
        </p:nvPicPr>
        <p:blipFill>
          <a:blip r:embed="rId3">
            <a:extLst/>
          </a:blip>
          <a:stretch>
            <a:fillRect/>
          </a:stretch>
        </p:blipFill>
        <p:spPr>
          <a:xfrm>
            <a:off x="1219202" y="516777"/>
            <a:ext cx="9753597" cy="1242294"/>
          </a:xfrm>
          <a:prstGeom prst="rect">
            <a:avLst/>
          </a:prstGeom>
          <a:ln w="12700">
            <a:miter lim="400000"/>
          </a:ln>
        </p:spPr>
      </p:pic>
      <p:sp>
        <p:nvSpPr>
          <p:cNvPr id="268" name="Rectangle"/>
          <p:cNvSpPr/>
          <p:nvPr/>
        </p:nvSpPr>
        <p:spPr>
          <a:xfrm>
            <a:off x="639166" y="1971531"/>
            <a:ext cx="10721858" cy="3762117"/>
          </a:xfrm>
          <a:prstGeom prst="rect">
            <a:avLst/>
          </a:prstGeom>
          <a:solidFill>
            <a:srgbClr val="FFFFFF"/>
          </a:solidFill>
          <a:ln w="3175">
            <a:miter lim="400000"/>
          </a:ln>
          <a:effectLst>
            <a:outerShdw sx="100000" sy="100000" kx="0" ky="0" algn="b" rotWithShape="0" blurRad="127000" dist="12700" dir="5400000">
              <a:srgbClr val="000000">
                <a:alpha val="50000"/>
              </a:srgbClr>
            </a:outerShdw>
          </a:effectLst>
        </p:spPr>
        <p:txBody>
          <a:bodyPr lIns="0" tIns="0" rIns="0" bIns="0" anchor="ctr"/>
          <a:lstStyle/>
          <a:p>
            <a:pPr algn="ctr" defTabSz="412750">
              <a:defRPr sz="1600">
                <a:solidFill>
                  <a:srgbClr val="FFFFFF"/>
                </a:solidFill>
                <a:latin typeface="Helvetica Neue Medium"/>
                <a:ea typeface="Helvetica Neue Medium"/>
                <a:cs typeface="Helvetica Neue Medium"/>
                <a:sym typeface="Helvetica Neue Medium"/>
              </a:defRPr>
            </a:pPr>
          </a:p>
        </p:txBody>
      </p:sp>
      <p:pic>
        <p:nvPicPr>
          <p:cNvPr id="269" name="Picture 5" descr="Picture 5"/>
          <p:cNvPicPr>
            <a:picLocks noChangeAspect="1"/>
          </p:cNvPicPr>
          <p:nvPr/>
        </p:nvPicPr>
        <p:blipFill>
          <a:blip r:embed="rId4">
            <a:extLst/>
          </a:blip>
          <a:srcRect l="9376" t="12325" r="82458" b="68351"/>
          <a:stretch>
            <a:fillRect/>
          </a:stretch>
        </p:blipFill>
        <p:spPr>
          <a:xfrm>
            <a:off x="6088006" y="3183540"/>
            <a:ext cx="899857" cy="686530"/>
          </a:xfrm>
          <a:prstGeom prst="rect">
            <a:avLst/>
          </a:prstGeom>
          <a:ln w="12700">
            <a:miter lim="400000"/>
          </a:ln>
        </p:spPr>
      </p:pic>
      <p:pic>
        <p:nvPicPr>
          <p:cNvPr id="270" name="Picture 3" descr="Picture 3"/>
          <p:cNvPicPr>
            <a:picLocks noChangeAspect="1"/>
          </p:cNvPicPr>
          <p:nvPr/>
        </p:nvPicPr>
        <p:blipFill>
          <a:blip r:embed="rId5">
            <a:extLst/>
          </a:blip>
          <a:stretch>
            <a:fillRect/>
          </a:stretch>
        </p:blipFill>
        <p:spPr>
          <a:xfrm>
            <a:off x="5830830" y="4329281"/>
            <a:ext cx="1414273" cy="259138"/>
          </a:xfrm>
          <a:prstGeom prst="rect">
            <a:avLst/>
          </a:prstGeom>
          <a:ln w="12700">
            <a:miter lim="400000"/>
          </a:ln>
        </p:spPr>
      </p:pic>
      <p:pic>
        <p:nvPicPr>
          <p:cNvPr id="271" name="Picture 5" descr="Picture 5"/>
          <p:cNvPicPr>
            <a:picLocks noChangeAspect="1"/>
          </p:cNvPicPr>
          <p:nvPr/>
        </p:nvPicPr>
        <p:blipFill>
          <a:blip r:embed="rId4">
            <a:extLst/>
          </a:blip>
          <a:srcRect l="59285" t="61996" r="27642" b="24295"/>
          <a:stretch>
            <a:fillRect/>
          </a:stretch>
        </p:blipFill>
        <p:spPr>
          <a:xfrm>
            <a:off x="9615152" y="4162400"/>
            <a:ext cx="1440764" cy="487012"/>
          </a:xfrm>
          <a:prstGeom prst="rect">
            <a:avLst/>
          </a:prstGeom>
          <a:ln w="12700">
            <a:miter lim="400000"/>
          </a:ln>
        </p:spPr>
      </p:pic>
      <p:pic>
        <p:nvPicPr>
          <p:cNvPr id="272" name="Picture 5" descr="Picture 5"/>
          <p:cNvPicPr>
            <a:picLocks noChangeAspect="1"/>
          </p:cNvPicPr>
          <p:nvPr/>
        </p:nvPicPr>
        <p:blipFill>
          <a:blip r:embed="rId4">
            <a:extLst/>
          </a:blip>
          <a:srcRect l="29510" t="14355" r="54136" b="68846"/>
          <a:stretch>
            <a:fillRect/>
          </a:stretch>
        </p:blipFill>
        <p:spPr>
          <a:xfrm>
            <a:off x="7402069" y="2239332"/>
            <a:ext cx="1802394" cy="596821"/>
          </a:xfrm>
          <a:prstGeom prst="rect">
            <a:avLst/>
          </a:prstGeom>
          <a:ln w="12700">
            <a:miter lim="400000"/>
          </a:ln>
        </p:spPr>
      </p:pic>
      <p:pic>
        <p:nvPicPr>
          <p:cNvPr id="273" name="Picture 5" descr="Picture 5"/>
          <p:cNvPicPr>
            <a:picLocks noChangeAspect="1"/>
          </p:cNvPicPr>
          <p:nvPr/>
        </p:nvPicPr>
        <p:blipFill>
          <a:blip r:embed="rId4">
            <a:extLst/>
          </a:blip>
          <a:srcRect l="55265" t="15522" r="30924" b="69444"/>
          <a:stretch>
            <a:fillRect/>
          </a:stretch>
        </p:blipFill>
        <p:spPr>
          <a:xfrm>
            <a:off x="9574572" y="2356886"/>
            <a:ext cx="1522064" cy="534114"/>
          </a:xfrm>
          <a:prstGeom prst="rect">
            <a:avLst/>
          </a:prstGeom>
          <a:ln w="12700">
            <a:miter lim="400000"/>
          </a:ln>
        </p:spPr>
      </p:pic>
      <p:pic>
        <p:nvPicPr>
          <p:cNvPr id="274" name="Picture 5" descr="Picture 5"/>
          <p:cNvPicPr>
            <a:picLocks noChangeAspect="1"/>
          </p:cNvPicPr>
          <p:nvPr/>
        </p:nvPicPr>
        <p:blipFill>
          <a:blip r:embed="rId4">
            <a:extLst/>
          </a:blip>
          <a:srcRect l="8611" t="56777" r="81158" b="22876"/>
          <a:stretch>
            <a:fillRect/>
          </a:stretch>
        </p:blipFill>
        <p:spPr>
          <a:xfrm>
            <a:off x="9635348" y="3032819"/>
            <a:ext cx="1235929" cy="792378"/>
          </a:xfrm>
          <a:prstGeom prst="rect">
            <a:avLst/>
          </a:prstGeom>
          <a:ln w="12700">
            <a:miter lim="400000"/>
          </a:ln>
        </p:spPr>
      </p:pic>
      <p:pic>
        <p:nvPicPr>
          <p:cNvPr id="275" name="Picture 5" descr="Picture 5"/>
          <p:cNvPicPr>
            <a:picLocks noChangeAspect="1"/>
          </p:cNvPicPr>
          <p:nvPr/>
        </p:nvPicPr>
        <p:blipFill>
          <a:blip r:embed="rId4">
            <a:extLst/>
          </a:blip>
          <a:srcRect l="25602" t="62987" r="66114" b="23582"/>
          <a:stretch>
            <a:fillRect/>
          </a:stretch>
        </p:blipFill>
        <p:spPr>
          <a:xfrm>
            <a:off x="5844212" y="4887885"/>
            <a:ext cx="1235924" cy="645996"/>
          </a:xfrm>
          <a:prstGeom prst="rect">
            <a:avLst/>
          </a:prstGeom>
          <a:ln w="12700">
            <a:miter lim="400000"/>
          </a:ln>
        </p:spPr>
      </p:pic>
      <p:pic>
        <p:nvPicPr>
          <p:cNvPr id="276" name="Picture 5" descr="Picture 5"/>
          <p:cNvPicPr>
            <a:picLocks noChangeAspect="1"/>
          </p:cNvPicPr>
          <p:nvPr/>
        </p:nvPicPr>
        <p:blipFill>
          <a:blip r:embed="rId4">
            <a:extLst/>
          </a:blip>
          <a:srcRect l="34110" t="63154" r="58843" b="25085"/>
          <a:stretch>
            <a:fillRect/>
          </a:stretch>
        </p:blipFill>
        <p:spPr>
          <a:xfrm>
            <a:off x="9735306" y="4887885"/>
            <a:ext cx="1200584" cy="645941"/>
          </a:xfrm>
          <a:prstGeom prst="rect">
            <a:avLst/>
          </a:prstGeom>
          <a:ln w="12700">
            <a:miter lim="400000"/>
          </a:ln>
        </p:spPr>
      </p:pic>
      <p:pic>
        <p:nvPicPr>
          <p:cNvPr id="277" name="Picture 5" descr="Picture 5"/>
          <p:cNvPicPr>
            <a:picLocks noChangeAspect="1"/>
          </p:cNvPicPr>
          <p:nvPr/>
        </p:nvPicPr>
        <p:blipFill>
          <a:blip r:embed="rId4">
            <a:extLst/>
          </a:blip>
          <a:srcRect l="41203" t="63297" r="49747" b="24982"/>
          <a:stretch>
            <a:fillRect/>
          </a:stretch>
        </p:blipFill>
        <p:spPr>
          <a:xfrm>
            <a:off x="7811067" y="5022007"/>
            <a:ext cx="1377274" cy="575054"/>
          </a:xfrm>
          <a:prstGeom prst="rect">
            <a:avLst/>
          </a:prstGeom>
          <a:ln w="12700">
            <a:miter lim="400000"/>
          </a:ln>
        </p:spPr>
      </p:pic>
      <p:pic>
        <p:nvPicPr>
          <p:cNvPr id="278" name="Picture 5" descr="Picture 5"/>
          <p:cNvPicPr>
            <a:picLocks noChangeAspect="1"/>
          </p:cNvPicPr>
          <p:nvPr/>
        </p:nvPicPr>
        <p:blipFill>
          <a:blip r:embed="rId4">
            <a:extLst/>
          </a:blip>
          <a:srcRect l="51470" t="62879" r="40952" b="24976"/>
          <a:stretch>
            <a:fillRect/>
          </a:stretch>
        </p:blipFill>
        <p:spPr>
          <a:xfrm>
            <a:off x="7863056" y="4139575"/>
            <a:ext cx="1235946" cy="638572"/>
          </a:xfrm>
          <a:prstGeom prst="rect">
            <a:avLst/>
          </a:prstGeom>
          <a:ln w="12700">
            <a:miter lim="400000"/>
          </a:ln>
        </p:spPr>
      </p:pic>
      <p:pic>
        <p:nvPicPr>
          <p:cNvPr id="279" name="Picture 7" descr="Picture 7"/>
          <p:cNvPicPr>
            <a:picLocks noChangeAspect="1"/>
          </p:cNvPicPr>
          <p:nvPr/>
        </p:nvPicPr>
        <p:blipFill>
          <a:blip r:embed="rId6">
            <a:extLst/>
          </a:blip>
          <a:srcRect l="0" t="0" r="0" b="0"/>
          <a:stretch>
            <a:fillRect/>
          </a:stretch>
        </p:blipFill>
        <p:spPr>
          <a:xfrm>
            <a:off x="7660254" y="3316494"/>
            <a:ext cx="1679034" cy="420599"/>
          </a:xfrm>
          <a:prstGeom prst="rect">
            <a:avLst/>
          </a:prstGeom>
          <a:ln w="12700">
            <a:miter lim="400000"/>
          </a:ln>
        </p:spPr>
      </p:pic>
      <p:sp>
        <p:nvSpPr>
          <p:cNvPr id="280" name="Health Sharing…"/>
          <p:cNvSpPr txBox="1"/>
          <p:nvPr/>
        </p:nvSpPr>
        <p:spPr>
          <a:xfrm>
            <a:off x="935465" y="2186349"/>
            <a:ext cx="4008190" cy="3332481"/>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defTabSz="412750">
              <a:lnSpc>
                <a:spcPct val="10000"/>
              </a:lnSpc>
              <a:spcBef>
                <a:spcPts val="2600"/>
              </a:spcBef>
              <a:defRPr sz="2400">
                <a:solidFill>
                  <a:srgbClr val="003A61"/>
                </a:solidFill>
                <a:latin typeface="Trebuchet MS"/>
                <a:ea typeface="Trebuchet MS"/>
                <a:cs typeface="Trebuchet MS"/>
                <a:sym typeface="Trebuchet MS"/>
              </a:defRPr>
            </a:pPr>
            <a:r>
              <a:t>Health Sharing</a:t>
            </a:r>
          </a:p>
          <a:p>
            <a:pPr defTabSz="412750">
              <a:lnSpc>
                <a:spcPct val="10000"/>
              </a:lnSpc>
              <a:spcBef>
                <a:spcPts val="2600"/>
              </a:spcBef>
              <a:defRPr sz="2400">
                <a:solidFill>
                  <a:srgbClr val="003A61"/>
                </a:solidFill>
                <a:latin typeface="Trebuchet MS"/>
                <a:ea typeface="Trebuchet MS"/>
                <a:cs typeface="Trebuchet MS"/>
                <a:sym typeface="Trebuchet MS"/>
              </a:defRPr>
            </a:pPr>
            <a:r>
              <a:t>Mobile</a:t>
            </a:r>
          </a:p>
          <a:p>
            <a:pPr defTabSz="412750">
              <a:lnSpc>
                <a:spcPct val="10000"/>
              </a:lnSpc>
              <a:spcBef>
                <a:spcPts val="2600"/>
              </a:spcBef>
              <a:defRPr sz="2400">
                <a:solidFill>
                  <a:srgbClr val="003A61"/>
                </a:solidFill>
                <a:latin typeface="Trebuchet MS"/>
                <a:ea typeface="Trebuchet MS"/>
                <a:cs typeface="Trebuchet MS"/>
                <a:sym typeface="Trebuchet MS"/>
              </a:defRPr>
            </a:pPr>
            <a:r>
              <a:t>Energy</a:t>
            </a:r>
          </a:p>
          <a:p>
            <a:pPr defTabSz="412750">
              <a:lnSpc>
                <a:spcPct val="10000"/>
              </a:lnSpc>
              <a:spcBef>
                <a:spcPts val="2600"/>
              </a:spcBef>
              <a:defRPr sz="2400">
                <a:solidFill>
                  <a:srgbClr val="003A61"/>
                </a:solidFill>
                <a:latin typeface="Trebuchet MS"/>
                <a:ea typeface="Trebuchet MS"/>
                <a:cs typeface="Trebuchet MS"/>
                <a:sym typeface="Trebuchet MS"/>
              </a:defRPr>
            </a:pPr>
            <a:r>
              <a:t>Identity Protection</a:t>
            </a:r>
          </a:p>
          <a:p>
            <a:pPr defTabSz="412750">
              <a:lnSpc>
                <a:spcPct val="10000"/>
              </a:lnSpc>
              <a:spcBef>
                <a:spcPts val="2600"/>
              </a:spcBef>
              <a:defRPr sz="2400">
                <a:solidFill>
                  <a:srgbClr val="003A61"/>
                </a:solidFill>
                <a:latin typeface="Trebuchet MS"/>
                <a:ea typeface="Trebuchet MS"/>
                <a:cs typeface="Trebuchet MS"/>
                <a:sym typeface="Trebuchet MS"/>
              </a:defRPr>
            </a:pPr>
            <a:r>
              <a:t>Home Security &amp; Automation</a:t>
            </a:r>
          </a:p>
          <a:p>
            <a:pPr defTabSz="412750">
              <a:lnSpc>
                <a:spcPct val="10000"/>
              </a:lnSpc>
              <a:spcBef>
                <a:spcPts val="2600"/>
              </a:spcBef>
              <a:defRPr sz="2400">
                <a:solidFill>
                  <a:srgbClr val="003A61"/>
                </a:solidFill>
                <a:latin typeface="Trebuchet MS"/>
                <a:ea typeface="Trebuchet MS"/>
                <a:cs typeface="Trebuchet MS"/>
                <a:sym typeface="Trebuchet MS"/>
              </a:defRPr>
            </a:pPr>
            <a:r>
              <a:t>Payment Processing</a:t>
            </a:r>
          </a:p>
          <a:p>
            <a:pPr defTabSz="412750">
              <a:lnSpc>
                <a:spcPct val="10000"/>
              </a:lnSpc>
              <a:spcBef>
                <a:spcPts val="2600"/>
              </a:spcBef>
              <a:defRPr sz="2400">
                <a:solidFill>
                  <a:srgbClr val="003A61"/>
                </a:solidFill>
                <a:latin typeface="Trebuchet MS"/>
                <a:ea typeface="Trebuchet MS"/>
                <a:cs typeface="Trebuchet MS"/>
                <a:sym typeface="Trebuchet MS"/>
              </a:defRPr>
            </a:pPr>
            <a:r>
              <a:t>High Speed Internet</a:t>
            </a:r>
          </a:p>
          <a:p>
            <a:pPr defTabSz="412750">
              <a:lnSpc>
                <a:spcPct val="10000"/>
              </a:lnSpc>
              <a:spcBef>
                <a:spcPts val="2600"/>
              </a:spcBef>
              <a:defRPr sz="2400">
                <a:solidFill>
                  <a:srgbClr val="003A61"/>
                </a:solidFill>
                <a:latin typeface="Trebuchet MS"/>
                <a:ea typeface="Trebuchet MS"/>
                <a:cs typeface="Trebuchet MS"/>
                <a:sym typeface="Trebuchet MS"/>
              </a:defRPr>
            </a:pPr>
            <a:r>
              <a:t>Television</a:t>
            </a:r>
          </a:p>
          <a:p>
            <a:pPr defTabSz="412750">
              <a:lnSpc>
                <a:spcPct val="10000"/>
              </a:lnSpc>
              <a:spcBef>
                <a:spcPts val="2600"/>
              </a:spcBef>
              <a:defRPr sz="2400">
                <a:solidFill>
                  <a:srgbClr val="003A61"/>
                </a:solidFill>
                <a:latin typeface="Trebuchet MS"/>
                <a:ea typeface="Trebuchet MS"/>
                <a:cs typeface="Trebuchet MS"/>
                <a:sym typeface="Trebuchet MS"/>
              </a:defRPr>
            </a:pPr>
            <a:r>
              <a:t>Bundled Services</a:t>
            </a:r>
          </a:p>
        </p:txBody>
      </p:sp>
      <p:pic>
        <p:nvPicPr>
          <p:cNvPr id="281" name="Screen Shot 2022-03-11 at 4.11.44 PM.png" descr="Screen Shot 2022-03-11 at 4.11.44 PM.png"/>
          <p:cNvPicPr>
            <a:picLocks noChangeAspect="1"/>
          </p:cNvPicPr>
          <p:nvPr/>
        </p:nvPicPr>
        <p:blipFill>
          <a:blip r:embed="rId7">
            <a:extLst/>
          </a:blip>
          <a:stretch>
            <a:fillRect/>
          </a:stretch>
        </p:blipFill>
        <p:spPr>
          <a:xfrm>
            <a:off x="5316768" y="2239332"/>
            <a:ext cx="1881759" cy="560048"/>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3" name="Picture 12" descr="Picture 12"/>
          <p:cNvPicPr>
            <a:picLocks noChangeAspect="1"/>
          </p:cNvPicPr>
          <p:nvPr/>
        </p:nvPicPr>
        <p:blipFill>
          <a:blip r:embed="rId2">
            <a:extLst/>
          </a:blip>
          <a:stretch>
            <a:fillRect/>
          </a:stretch>
        </p:blipFill>
        <p:spPr>
          <a:xfrm>
            <a:off x="-4962" y="-1"/>
            <a:ext cx="12192003" cy="6858001"/>
          </a:xfrm>
          <a:prstGeom prst="rect">
            <a:avLst/>
          </a:prstGeom>
          <a:ln w="12700">
            <a:miter lim="400000"/>
          </a:ln>
        </p:spPr>
      </p:pic>
      <p:pic>
        <p:nvPicPr>
          <p:cNvPr id="284" name="Picture 13" descr="Picture 13"/>
          <p:cNvPicPr>
            <a:picLocks noChangeAspect="1"/>
          </p:cNvPicPr>
          <p:nvPr/>
        </p:nvPicPr>
        <p:blipFill>
          <a:blip r:embed="rId3">
            <a:extLst/>
          </a:blip>
          <a:stretch>
            <a:fillRect/>
          </a:stretch>
        </p:blipFill>
        <p:spPr>
          <a:xfrm>
            <a:off x="1241499" y="516777"/>
            <a:ext cx="9709003" cy="1242294"/>
          </a:xfrm>
          <a:prstGeom prst="rect">
            <a:avLst/>
          </a:prstGeom>
          <a:ln w="12700">
            <a:miter lim="400000"/>
          </a:ln>
        </p:spPr>
      </p:pic>
      <p:pic>
        <p:nvPicPr>
          <p:cNvPr id="285" name="Picture 22" descr="Picture 22"/>
          <p:cNvPicPr>
            <a:picLocks noChangeAspect="1"/>
          </p:cNvPicPr>
          <p:nvPr/>
        </p:nvPicPr>
        <p:blipFill>
          <a:blip r:embed="rId4">
            <a:extLst/>
          </a:blip>
          <a:stretch>
            <a:fillRect/>
          </a:stretch>
        </p:blipFill>
        <p:spPr>
          <a:xfrm>
            <a:off x="5829081" y="3932983"/>
            <a:ext cx="5574505" cy="1600854"/>
          </a:xfrm>
          <a:prstGeom prst="rect">
            <a:avLst/>
          </a:prstGeom>
          <a:ln w="12700">
            <a:miter lim="400000"/>
          </a:ln>
        </p:spPr>
      </p:pic>
      <p:pic>
        <p:nvPicPr>
          <p:cNvPr id="286" name="Picture 24" descr="Picture 24"/>
          <p:cNvPicPr>
            <a:picLocks noChangeAspect="1"/>
          </p:cNvPicPr>
          <p:nvPr/>
        </p:nvPicPr>
        <p:blipFill>
          <a:blip r:embed="rId5">
            <a:extLst/>
          </a:blip>
          <a:stretch>
            <a:fillRect/>
          </a:stretch>
        </p:blipFill>
        <p:spPr>
          <a:xfrm>
            <a:off x="782350" y="3665289"/>
            <a:ext cx="5314753" cy="1868717"/>
          </a:xfrm>
          <a:prstGeom prst="rect">
            <a:avLst/>
          </a:prstGeom>
          <a:ln w="12700">
            <a:miter lim="400000"/>
          </a:ln>
        </p:spPr>
      </p:pic>
      <p:pic>
        <p:nvPicPr>
          <p:cNvPr id="287" name="Picture 26" descr="Picture 26"/>
          <p:cNvPicPr>
            <a:picLocks noChangeAspect="1"/>
          </p:cNvPicPr>
          <p:nvPr/>
        </p:nvPicPr>
        <p:blipFill>
          <a:blip r:embed="rId6">
            <a:extLst/>
          </a:blip>
          <a:stretch>
            <a:fillRect/>
          </a:stretch>
        </p:blipFill>
        <p:spPr>
          <a:xfrm>
            <a:off x="788414" y="2340957"/>
            <a:ext cx="5574504" cy="1594381"/>
          </a:xfrm>
          <a:prstGeom prst="rect">
            <a:avLst/>
          </a:prstGeom>
          <a:ln w="12700">
            <a:miter lim="400000"/>
          </a:ln>
        </p:spPr>
      </p:pic>
      <p:pic>
        <p:nvPicPr>
          <p:cNvPr id="288" name="Picture 29" descr="Picture 29"/>
          <p:cNvPicPr>
            <a:picLocks noChangeAspect="1"/>
          </p:cNvPicPr>
          <p:nvPr/>
        </p:nvPicPr>
        <p:blipFill>
          <a:blip r:embed="rId7">
            <a:extLst/>
          </a:blip>
          <a:stretch>
            <a:fillRect/>
          </a:stretch>
        </p:blipFill>
        <p:spPr>
          <a:xfrm>
            <a:off x="6091037" y="2340957"/>
            <a:ext cx="5315716" cy="1869053"/>
          </a:xfrm>
          <a:prstGeom prst="rect">
            <a:avLst/>
          </a:prstGeom>
          <a:ln w="12700">
            <a:miter lim="400000"/>
          </a:ln>
        </p:spPr>
      </p:pic>
      <p:pic>
        <p:nvPicPr>
          <p:cNvPr id="289" name="Picture 31" descr="Picture 31"/>
          <p:cNvPicPr>
            <a:picLocks noChangeAspect="1"/>
          </p:cNvPicPr>
          <p:nvPr/>
        </p:nvPicPr>
        <p:blipFill>
          <a:blip r:embed="rId8">
            <a:extLst/>
          </a:blip>
          <a:stretch>
            <a:fillRect/>
          </a:stretch>
        </p:blipFill>
        <p:spPr>
          <a:xfrm>
            <a:off x="791173" y="2348137"/>
            <a:ext cx="5571746" cy="1594082"/>
          </a:xfrm>
          <a:prstGeom prst="rect">
            <a:avLst/>
          </a:prstGeom>
          <a:ln w="12700">
            <a:miter lim="400000"/>
          </a:ln>
        </p:spPr>
      </p:pic>
      <p:pic>
        <p:nvPicPr>
          <p:cNvPr id="290" name="Picture 32" descr="Picture 32"/>
          <p:cNvPicPr>
            <a:picLocks noChangeAspect="1"/>
          </p:cNvPicPr>
          <p:nvPr/>
        </p:nvPicPr>
        <p:blipFill>
          <a:blip r:embed="rId9">
            <a:extLst/>
          </a:blip>
          <a:stretch>
            <a:fillRect/>
          </a:stretch>
        </p:blipFill>
        <p:spPr>
          <a:xfrm>
            <a:off x="6094204" y="2334073"/>
            <a:ext cx="5309382" cy="187315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9"/>
                                        </p:tgtEl>
                                        <p:attrNameLst>
                                          <p:attrName>style.visibility</p:attrName>
                                        </p:attrNameLst>
                                      </p:cBhvr>
                                      <p:to>
                                        <p:strVal val="visible"/>
                                      </p:to>
                                    </p:set>
                                    <p:animEffect filter="fade" transition="in">
                                      <p:cBhvr>
                                        <p:cTn id="7" dur="500"/>
                                        <p:tgtEl>
                                          <p:spTgt spid="289"/>
                                        </p:tgtEl>
                                      </p:cBhvr>
                                    </p:animEffect>
                                  </p:childTnLst>
                                </p:cTn>
                              </p:par>
                            </p:childTnLst>
                          </p:cTn>
                        </p:par>
                        <p:par>
                          <p:cTn id="8" fill="hold">
                            <p:stCondLst>
                              <p:cond delay="500"/>
                            </p:stCondLst>
                            <p:childTnLst>
                              <p:par>
                                <p:cTn id="9" presetClass="entr" nodeType="afterEffect" presetID="10" grpId="2" fill="hold">
                                  <p:stCondLst>
                                    <p:cond delay="500"/>
                                  </p:stCondLst>
                                  <p:iterate type="el" backwards="0">
                                    <p:tmAbs val="0"/>
                                  </p:iterate>
                                  <p:childTnLst>
                                    <p:set>
                                      <p:cBhvr>
                                        <p:cTn id="10" fill="hold"/>
                                        <p:tgtEl>
                                          <p:spTgt spid="290"/>
                                        </p:tgtEl>
                                        <p:attrNameLst>
                                          <p:attrName>style.visibility</p:attrName>
                                        </p:attrNameLst>
                                      </p:cBhvr>
                                      <p:to>
                                        <p:strVal val="visible"/>
                                      </p:to>
                                    </p:set>
                                    <p:animEffect filter="fade" transition="in">
                                      <p:cBhvr>
                                        <p:cTn id="11" dur="500"/>
                                        <p:tgtEl>
                                          <p:spTgt spid="2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0" grpId="2"/>
      <p:bldP build="whole" bldLvl="1" animBg="1" rev="0" advAuto="0" spid="289"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2" name="Picture 15" descr="Picture 15"/>
          <p:cNvPicPr>
            <a:picLocks noChangeAspect="1"/>
          </p:cNvPicPr>
          <p:nvPr/>
        </p:nvPicPr>
        <p:blipFill>
          <a:blip r:embed="rId2">
            <a:extLst/>
          </a:blip>
          <a:stretch>
            <a:fillRect/>
          </a:stretch>
        </p:blipFill>
        <p:spPr>
          <a:xfrm>
            <a:off x="-1" y="-1"/>
            <a:ext cx="12192001" cy="6858001"/>
          </a:xfrm>
          <a:prstGeom prst="rect">
            <a:avLst/>
          </a:prstGeom>
          <a:ln w="12700">
            <a:miter lim="400000"/>
          </a:ln>
        </p:spPr>
      </p:pic>
      <p:pic>
        <p:nvPicPr>
          <p:cNvPr id="293" name="Picture 12" descr="Picture 12"/>
          <p:cNvPicPr>
            <a:picLocks noChangeAspect="1"/>
          </p:cNvPicPr>
          <p:nvPr/>
        </p:nvPicPr>
        <p:blipFill>
          <a:blip r:embed="rId3">
            <a:extLst/>
          </a:blip>
          <a:stretch>
            <a:fillRect/>
          </a:stretch>
        </p:blipFill>
        <p:spPr>
          <a:xfrm>
            <a:off x="983810" y="1604745"/>
            <a:ext cx="5181603" cy="3894093"/>
          </a:xfrm>
          <a:prstGeom prst="rect">
            <a:avLst/>
          </a:prstGeom>
          <a:ln w="12700">
            <a:miter lim="400000"/>
          </a:ln>
        </p:spPr>
      </p:pic>
      <p:pic>
        <p:nvPicPr>
          <p:cNvPr id="294" name="Picture 14" descr="Picture 14"/>
          <p:cNvPicPr>
            <a:picLocks noChangeAspect="1"/>
          </p:cNvPicPr>
          <p:nvPr/>
        </p:nvPicPr>
        <p:blipFill>
          <a:blip r:embed="rId4">
            <a:extLst/>
          </a:blip>
          <a:stretch>
            <a:fillRect/>
          </a:stretch>
        </p:blipFill>
        <p:spPr>
          <a:xfrm>
            <a:off x="6026588" y="1604744"/>
            <a:ext cx="5181602" cy="3894094"/>
          </a:xfrm>
          <a:prstGeom prst="rect">
            <a:avLst/>
          </a:prstGeom>
          <a:ln w="12700">
            <a:miter lim="400000"/>
          </a:ln>
        </p:spPr>
      </p:pic>
      <p:sp>
        <p:nvSpPr>
          <p:cNvPr id="295" name="Gather a few customers who save money"/>
          <p:cNvSpPr/>
          <p:nvPr/>
        </p:nvSpPr>
        <p:spPr>
          <a:xfrm>
            <a:off x="1273820" y="4395135"/>
            <a:ext cx="4601582" cy="809086"/>
          </a:xfrm>
          <a:prstGeom prst="rect">
            <a:avLst/>
          </a:prstGeom>
          <a:solidFill>
            <a:srgbClr val="FFFFFF"/>
          </a:solidFill>
          <a:ln w="3175">
            <a:miter lim="400000"/>
          </a:ln>
          <a:effectLst>
            <a:outerShdw sx="100000" sy="100000" kx="0" ky="0" algn="b" rotWithShape="0" blurRad="381000" dist="177800" dir="2700000">
              <a:srgbClr val="333333">
                <a:alpha val="64999"/>
              </a:srgbClr>
            </a:outerShdw>
          </a:effectLst>
          <a:extLst>
            <a:ext uri="{C572A759-6A51-4108-AA02-DFA0A04FC94B}">
              <ma14:wrappingTextBoxFlag xmlns:ma14="http://schemas.microsoft.com/office/mac/drawingml/2011/main" val="1"/>
            </a:ext>
          </a:extLst>
        </p:spPr>
        <p:txBody>
          <a:bodyPr lIns="60958" tIns="60958" rIns="60958" bIns="60958" anchor="ctr"/>
          <a:lstStyle>
            <a:lvl1pPr algn="ctr" defTabSz="609600">
              <a:defRPr>
                <a:latin typeface="Trebuchet MS"/>
                <a:ea typeface="Trebuchet MS"/>
                <a:cs typeface="Trebuchet MS"/>
                <a:sym typeface="Trebuchet MS"/>
              </a:defRPr>
            </a:lvl1pPr>
          </a:lstStyle>
          <a:p>
            <a:pPr/>
            <a:r>
              <a:t>Gather a few customers who save money</a:t>
            </a:r>
          </a:p>
        </p:txBody>
      </p:sp>
      <p:sp>
        <p:nvSpPr>
          <p:cNvPr id="296" name="Rectangle"/>
          <p:cNvSpPr/>
          <p:nvPr/>
        </p:nvSpPr>
        <p:spPr>
          <a:xfrm>
            <a:off x="6316598" y="4395135"/>
            <a:ext cx="4601582" cy="809086"/>
          </a:xfrm>
          <a:prstGeom prst="rect">
            <a:avLst/>
          </a:prstGeom>
          <a:solidFill>
            <a:srgbClr val="FFFFFF"/>
          </a:solidFill>
          <a:ln w="3175">
            <a:miter lim="400000"/>
          </a:ln>
        </p:spPr>
        <p:txBody>
          <a:bodyPr lIns="60958" tIns="60958" rIns="60958" bIns="60958" anchor="ctr"/>
          <a:lstStyle/>
          <a:p>
            <a:pPr defTabSz="609600">
              <a:defRPr sz="2400">
                <a:latin typeface="+mn-lt"/>
                <a:ea typeface="+mn-ea"/>
                <a:cs typeface="+mn-cs"/>
                <a:sym typeface="Helvetica"/>
              </a:defRPr>
            </a:pPr>
          </a:p>
        </p:txBody>
      </p:sp>
      <p:sp>
        <p:nvSpPr>
          <p:cNvPr id="297" name="Show others how to make money"/>
          <p:cNvSpPr/>
          <p:nvPr/>
        </p:nvSpPr>
        <p:spPr>
          <a:xfrm>
            <a:off x="6316598" y="4395135"/>
            <a:ext cx="4601582" cy="809086"/>
          </a:xfrm>
          <a:prstGeom prst="rect">
            <a:avLst/>
          </a:prstGeom>
          <a:solidFill>
            <a:srgbClr val="FFFFFF"/>
          </a:solidFill>
          <a:ln w="3175">
            <a:miter lim="400000"/>
          </a:ln>
          <a:effectLst>
            <a:outerShdw sx="100000" sy="100000" kx="0" ky="0" algn="b" rotWithShape="0" blurRad="381000" dist="177800" dir="2700000">
              <a:srgbClr val="333333">
                <a:alpha val="64999"/>
              </a:srgbClr>
            </a:outerShdw>
          </a:effectLst>
          <a:extLst>
            <a:ext uri="{C572A759-6A51-4108-AA02-DFA0A04FC94B}">
              <ma14:wrappingTextBoxFlag xmlns:ma14="http://schemas.microsoft.com/office/mac/drawingml/2011/main" val="1"/>
            </a:ext>
          </a:extLst>
        </p:spPr>
        <p:txBody>
          <a:bodyPr lIns="60958" tIns="60958" rIns="60958" bIns="60958" anchor="ctr"/>
          <a:lstStyle>
            <a:lvl1pPr algn="ctr" defTabSz="609600">
              <a:defRPr>
                <a:latin typeface="Trebuchet MS"/>
                <a:ea typeface="Trebuchet MS"/>
                <a:cs typeface="Trebuchet MS"/>
                <a:sym typeface="Trebuchet MS"/>
              </a:defRPr>
            </a:lvl1pPr>
          </a:lstStyle>
          <a:p>
            <a:pPr/>
            <a:r>
              <a:t>Show others how to make money</a:t>
            </a:r>
          </a:p>
        </p:txBody>
      </p:sp>
      <p:sp>
        <p:nvSpPr>
          <p:cNvPr id="298" name="Group"/>
          <p:cNvSpPr/>
          <p:nvPr/>
        </p:nvSpPr>
        <p:spPr>
          <a:xfrm>
            <a:off x="6096000" y="466362"/>
            <a:ext cx="1270000" cy="1270001"/>
          </a:xfrm>
          <a:prstGeom prst="line">
            <a:avLst/>
          </a:prstGeom>
          <a:ln w="12700">
            <a:miter lim="400000"/>
          </a:ln>
          <a:extLst>
            <a:ext uri="{C572A759-6A51-4108-AA02-DFA0A04FC94B}">
              <ma14:wrappingTextBoxFlag xmlns:ma14="http://schemas.microsoft.com/office/mac/drawingml/2011/main" val="1"/>
            </a:ext>
          </a:extLst>
        </p:spPr>
        <p:txBody>
          <a:bodyPr wrap="none" lIns="60958" tIns="60958" rIns="60958" bIns="60958">
            <a:spAutoFit/>
          </a:bodyPr>
          <a:lstStyle/>
          <a:p>
            <a:pPr algn="ctr">
              <a:lnSpc>
                <a:spcPct val="90000"/>
              </a:lnSpc>
              <a:defRPr b="1" sz="4400">
                <a:solidFill>
                  <a:srgbClr val="404040"/>
                </a:solidFill>
                <a:latin typeface="Trebuchet MS"/>
                <a:ea typeface="Trebuchet MS"/>
                <a:cs typeface="Trebuchet MS"/>
                <a:sym typeface="Trebuchet MS"/>
              </a:defRPr>
            </a:pPr>
            <a:r>
              <a:rPr b="0" sz="7000">
                <a:solidFill>
                  <a:srgbClr val="3662D4"/>
                </a:solidFill>
                <a:latin typeface="Handelson Two"/>
                <a:ea typeface="Handelson Two"/>
                <a:cs typeface="Handelson Two"/>
                <a:sym typeface="Handelson Two"/>
              </a:rPr>
              <a:t>Simple</a:t>
            </a:r>
            <a:r>
              <a:t> Business Plan</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03" name="Group 4"/>
          <p:cNvGrpSpPr/>
          <p:nvPr/>
        </p:nvGrpSpPr>
        <p:grpSpPr>
          <a:xfrm>
            <a:off x="-1" y="0"/>
            <a:ext cx="12192001" cy="6857795"/>
            <a:chOff x="0" y="0"/>
            <a:chExt cx="12192000" cy="6857794"/>
          </a:xfrm>
        </p:grpSpPr>
        <p:pic>
          <p:nvPicPr>
            <p:cNvPr id="300" name="Picture 2" descr="Picture 2"/>
            <p:cNvPicPr>
              <a:picLocks noChangeAspect="1"/>
            </p:cNvPicPr>
            <p:nvPr/>
          </p:nvPicPr>
          <p:blipFill>
            <a:blip r:embed="rId2">
              <a:extLst/>
            </a:blip>
            <a:srcRect l="0" t="0" r="0" b="73481"/>
            <a:stretch>
              <a:fillRect/>
            </a:stretch>
          </p:blipFill>
          <p:spPr>
            <a:xfrm>
              <a:off x="0" y="0"/>
              <a:ext cx="12192000" cy="1818641"/>
            </a:xfrm>
            <a:prstGeom prst="rect">
              <a:avLst/>
            </a:prstGeom>
            <a:ln w="12700" cap="flat">
              <a:noFill/>
              <a:miter lim="400000"/>
            </a:ln>
            <a:effectLst/>
          </p:spPr>
        </p:pic>
        <p:pic>
          <p:nvPicPr>
            <p:cNvPr id="301" name="Picture 2" descr="Picture 2"/>
            <p:cNvPicPr>
              <a:picLocks noChangeAspect="1"/>
            </p:cNvPicPr>
            <p:nvPr/>
          </p:nvPicPr>
          <p:blipFill>
            <a:blip r:embed="rId2">
              <a:extLst/>
            </a:blip>
            <a:srcRect l="0" t="26519" r="59333" b="0"/>
            <a:stretch>
              <a:fillRect/>
            </a:stretch>
          </p:blipFill>
          <p:spPr>
            <a:xfrm>
              <a:off x="0" y="1818639"/>
              <a:ext cx="4958080" cy="5039156"/>
            </a:xfrm>
            <a:prstGeom prst="rect">
              <a:avLst/>
            </a:prstGeom>
            <a:ln w="12700" cap="flat">
              <a:noFill/>
              <a:miter lim="400000"/>
            </a:ln>
            <a:effectLst/>
          </p:spPr>
        </p:pic>
        <p:pic>
          <p:nvPicPr>
            <p:cNvPr id="302" name="Picture 3" descr="Picture 3"/>
            <p:cNvPicPr>
              <a:picLocks noChangeAspect="1"/>
            </p:cNvPicPr>
            <p:nvPr/>
          </p:nvPicPr>
          <p:blipFill>
            <a:blip r:embed="rId3">
              <a:extLst/>
            </a:blip>
            <a:stretch>
              <a:fillRect/>
            </a:stretch>
          </p:blipFill>
          <p:spPr>
            <a:xfrm>
              <a:off x="5274454" y="1972638"/>
              <a:ext cx="5876450" cy="4751797"/>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5" name="Picture 2" descr="Picture 2"/>
          <p:cNvPicPr>
            <a:picLocks noChangeAspect="1"/>
          </p:cNvPicPr>
          <p:nvPr/>
        </p:nvPicPr>
        <p:blipFill>
          <a:blip r:embed="rId2">
            <a:extLst/>
          </a:blip>
          <a:srcRect l="0" t="0" r="0" b="0"/>
          <a:stretch>
            <a:fillRect/>
          </a:stretch>
        </p:blipFill>
        <p:spPr>
          <a:xfrm>
            <a:off x="-1" y="-1"/>
            <a:ext cx="12192001" cy="6858001"/>
          </a:xfrm>
          <a:prstGeom prst="rect">
            <a:avLst/>
          </a:prstGeom>
          <a:ln w="12700">
            <a:miter lim="400000"/>
          </a:ln>
        </p:spPr>
      </p:pic>
      <p:sp>
        <p:nvSpPr>
          <p:cNvPr id="306" name="Income on Your…"/>
          <p:cNvSpPr txBox="1"/>
          <p:nvPr/>
        </p:nvSpPr>
        <p:spPr>
          <a:xfrm>
            <a:off x="2969594" y="2511426"/>
            <a:ext cx="6252812" cy="1982468"/>
          </a:xfrm>
          <a:prstGeom prst="rect">
            <a:avLst/>
          </a:prstGeom>
          <a:ln w="12700">
            <a:miter lim="400000"/>
          </a:ln>
          <a:extLst>
            <a:ext uri="{C572A759-6A51-4108-AA02-DFA0A04FC94B}">
              <ma14:wrappingTextBoxFlag xmlns:ma14="http://schemas.microsoft.com/office/mac/drawingml/2011/main" val="1"/>
            </a:ext>
          </a:extLst>
        </p:spPr>
        <p:txBody>
          <a:bodyPr wrap="none" lIns="60958" tIns="60958" rIns="60958" bIns="60958">
            <a:spAutoFit/>
          </a:bodyPr>
          <a:lstStyle/>
          <a:p>
            <a:pPr algn="ctr">
              <a:lnSpc>
                <a:spcPct val="90000"/>
              </a:lnSpc>
              <a:defRPr b="1" sz="5600">
                <a:latin typeface="Trebuchet MS"/>
                <a:ea typeface="Trebuchet MS"/>
                <a:cs typeface="Trebuchet MS"/>
                <a:sym typeface="Trebuchet MS"/>
              </a:defRPr>
            </a:pPr>
            <a:r>
              <a:t>Income on Your</a:t>
            </a:r>
          </a:p>
          <a:p>
            <a:pPr algn="ctr">
              <a:lnSpc>
                <a:spcPct val="90000"/>
              </a:lnSpc>
              <a:defRPr b="1" sz="6000">
                <a:latin typeface="Trebuchet MS"/>
                <a:ea typeface="Trebuchet MS"/>
                <a:cs typeface="Trebuchet MS"/>
                <a:sym typeface="Trebuchet MS"/>
              </a:defRPr>
            </a:pPr>
            <a:r>
              <a:t> </a:t>
            </a:r>
            <a:r>
              <a:rPr b="0" sz="8400">
                <a:solidFill>
                  <a:srgbClr val="114CD0"/>
                </a:solidFill>
                <a:latin typeface="Handelson Two"/>
                <a:ea typeface="Handelson Two"/>
                <a:cs typeface="Handelson Two"/>
                <a:sym typeface="Handelson Two"/>
              </a:rPr>
              <a:t>Personal</a:t>
            </a:r>
            <a:r>
              <a:rPr b="0">
                <a:solidFill>
                  <a:srgbClr val="114CD0"/>
                </a:solidFill>
                <a:latin typeface="SignPainter-HouseScript Semibold"/>
                <a:ea typeface="SignPainter-HouseScript Semibold"/>
                <a:cs typeface="SignPainter-HouseScript Semibold"/>
                <a:sym typeface="SignPainter-HouseScript Semibold"/>
              </a:rPr>
              <a:t> </a:t>
            </a:r>
            <a:r>
              <a:rPr b="0">
                <a:solidFill>
                  <a:srgbClr val="273ADF"/>
                </a:solidFill>
                <a:latin typeface="SignPainter-HouseScript Semibold"/>
                <a:ea typeface="SignPainter-HouseScript Semibold"/>
                <a:cs typeface="SignPainter-HouseScript Semibold"/>
                <a:sym typeface="SignPainter-HouseScript Semibold"/>
              </a:rPr>
              <a:t> </a:t>
            </a:r>
            <a:r>
              <a:rPr sz="5600"/>
              <a:t>Efforts</a:t>
            </a:r>
          </a:p>
        </p:txBody>
      </p:sp>
      <p:sp>
        <p:nvSpPr>
          <p:cNvPr id="307" name="Line"/>
          <p:cNvSpPr/>
          <p:nvPr/>
        </p:nvSpPr>
        <p:spPr>
          <a:xfrm>
            <a:off x="1162013" y="5021065"/>
            <a:ext cx="9867974" cy="1"/>
          </a:xfrm>
          <a:prstGeom prst="line">
            <a:avLst/>
          </a:prstGeom>
          <a:ln w="25400">
            <a:solidFill>
              <a:srgbClr val="004D80"/>
            </a:solidFill>
            <a:miter lim="400000"/>
          </a:ln>
        </p:spPr>
        <p:txBody>
          <a:bodyPr lIns="0" tIns="0" rIns="0" bIns="0" anchor="ctr"/>
          <a:lstStyle/>
          <a:p>
            <a:pPr algn="ctr" defTabSz="412750">
              <a:defRPr sz="1600">
                <a:solidFill>
                  <a:srgbClr val="FFFFFF"/>
                </a:solidFill>
                <a:latin typeface="Helvetica Neue Medium"/>
                <a:ea typeface="Helvetica Neue Medium"/>
                <a:cs typeface="Helvetica Neue Medium"/>
                <a:sym typeface="Helvetica Neue Medium"/>
              </a:defRPr>
            </a:pPr>
          </a:p>
        </p:txBody>
      </p:sp>
      <p:sp>
        <p:nvSpPr>
          <p:cNvPr id="308" name="Line"/>
          <p:cNvSpPr/>
          <p:nvPr/>
        </p:nvSpPr>
        <p:spPr>
          <a:xfrm>
            <a:off x="1162013" y="1828730"/>
            <a:ext cx="9867974" cy="1"/>
          </a:xfrm>
          <a:prstGeom prst="line">
            <a:avLst/>
          </a:prstGeom>
          <a:ln w="25400">
            <a:solidFill>
              <a:srgbClr val="004D80"/>
            </a:solidFill>
            <a:miter lim="400000"/>
          </a:ln>
        </p:spPr>
        <p:txBody>
          <a:bodyPr lIns="0" tIns="0" rIns="0" bIns="0" anchor="ctr"/>
          <a:lstStyle/>
          <a:p>
            <a:pPr algn="ctr" defTabSz="412750">
              <a:defRPr sz="16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306"/>
                                        </p:tgtEl>
                                        <p:attrNameLst>
                                          <p:attrName>style.visibility</p:attrName>
                                        </p:attrNameLst>
                                      </p:cBhvr>
                                      <p:to>
                                        <p:strVal val="visible"/>
                                      </p:to>
                                    </p:set>
                                    <p:anim calcmode="lin" valueType="num">
                                      <p:cBhvr>
                                        <p:cTn id="7" dur="1000" fill="hold"/>
                                        <p:tgtEl>
                                          <p:spTgt spid="306"/>
                                        </p:tgtEl>
                                        <p:attrNameLst>
                                          <p:attrName>ppt_w</p:attrName>
                                        </p:attrNameLst>
                                      </p:cBhvr>
                                      <p:tavLst>
                                        <p:tav tm="0">
                                          <p:val>
                                            <p:fltVal val="0"/>
                                          </p:val>
                                        </p:tav>
                                        <p:tav tm="100000">
                                          <p:val>
                                            <p:strVal val="#ppt_w"/>
                                          </p:val>
                                        </p:tav>
                                      </p:tavLst>
                                    </p:anim>
                                    <p:anim calcmode="lin" valueType="num">
                                      <p:cBhvr>
                                        <p:cTn id="8" dur="1000" fill="hold"/>
                                        <p:tgtEl>
                                          <p:spTgt spid="306"/>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Class="entr" nodeType="afterEffect" presetSubtype="16" presetID="23" grpId="2" fill="hold">
                                  <p:stCondLst>
                                    <p:cond delay="0"/>
                                  </p:stCondLst>
                                  <p:iterate type="el" backwards="0">
                                    <p:tmAbs val="0"/>
                                  </p:iterate>
                                  <p:childTnLst>
                                    <p:set>
                                      <p:cBhvr>
                                        <p:cTn id="11" fill="hold"/>
                                        <p:tgtEl>
                                          <p:spTgt spid="308"/>
                                        </p:tgtEl>
                                        <p:attrNameLst>
                                          <p:attrName>style.visibility</p:attrName>
                                        </p:attrNameLst>
                                      </p:cBhvr>
                                      <p:to>
                                        <p:strVal val="visible"/>
                                      </p:to>
                                    </p:set>
                                    <p:anim calcmode="lin" valueType="num">
                                      <p:cBhvr>
                                        <p:cTn id="12" dur="800" fill="hold"/>
                                        <p:tgtEl>
                                          <p:spTgt spid="308"/>
                                        </p:tgtEl>
                                        <p:attrNameLst>
                                          <p:attrName>ppt_w</p:attrName>
                                        </p:attrNameLst>
                                      </p:cBhvr>
                                      <p:tavLst>
                                        <p:tav tm="0">
                                          <p:val>
                                            <p:fltVal val="0"/>
                                          </p:val>
                                        </p:tav>
                                        <p:tav tm="100000">
                                          <p:val>
                                            <p:strVal val="#ppt_w"/>
                                          </p:val>
                                        </p:tav>
                                      </p:tavLst>
                                    </p:anim>
                                    <p:anim calcmode="lin" valueType="num">
                                      <p:cBhvr>
                                        <p:cTn id="13" dur="800" fill="hold"/>
                                        <p:tgtEl>
                                          <p:spTgt spid="308"/>
                                        </p:tgtEl>
                                        <p:attrNameLst>
                                          <p:attrName>ppt_h</p:attrName>
                                        </p:attrNameLst>
                                      </p:cBhvr>
                                      <p:tavLst>
                                        <p:tav tm="0">
                                          <p:val>
                                            <p:fltVal val="0"/>
                                          </p:val>
                                        </p:tav>
                                        <p:tav tm="100000">
                                          <p:val>
                                            <p:strVal val="#ppt_h"/>
                                          </p:val>
                                        </p:tav>
                                      </p:tavLst>
                                    </p:anim>
                                  </p:childTnLst>
                                </p:cTn>
                              </p:par>
                            </p:childTnLst>
                          </p:cTn>
                        </p:par>
                        <p:par>
                          <p:cTn id="14" fill="hold">
                            <p:stCondLst>
                              <p:cond delay="1800"/>
                            </p:stCondLst>
                            <p:childTnLst>
                              <p:par>
                                <p:cTn id="15" presetClass="entr" nodeType="afterEffect" presetSubtype="16" presetID="23" grpId="3" fill="hold">
                                  <p:stCondLst>
                                    <p:cond delay="0"/>
                                  </p:stCondLst>
                                  <p:iterate type="el" backwards="0">
                                    <p:tmAbs val="0"/>
                                  </p:iterate>
                                  <p:childTnLst>
                                    <p:set>
                                      <p:cBhvr>
                                        <p:cTn id="16" fill="hold"/>
                                        <p:tgtEl>
                                          <p:spTgt spid="307"/>
                                        </p:tgtEl>
                                        <p:attrNameLst>
                                          <p:attrName>style.visibility</p:attrName>
                                        </p:attrNameLst>
                                      </p:cBhvr>
                                      <p:to>
                                        <p:strVal val="visible"/>
                                      </p:to>
                                    </p:set>
                                    <p:anim calcmode="lin" valueType="num">
                                      <p:cBhvr>
                                        <p:cTn id="17" dur="800" fill="hold"/>
                                        <p:tgtEl>
                                          <p:spTgt spid="307"/>
                                        </p:tgtEl>
                                        <p:attrNameLst>
                                          <p:attrName>ppt_w</p:attrName>
                                        </p:attrNameLst>
                                      </p:cBhvr>
                                      <p:tavLst>
                                        <p:tav tm="0">
                                          <p:val>
                                            <p:fltVal val="0"/>
                                          </p:val>
                                        </p:tav>
                                        <p:tav tm="100000">
                                          <p:val>
                                            <p:strVal val="#ppt_w"/>
                                          </p:val>
                                        </p:tav>
                                      </p:tavLst>
                                    </p:anim>
                                    <p:anim calcmode="lin" valueType="num">
                                      <p:cBhvr>
                                        <p:cTn id="18" dur="800" fill="hold"/>
                                        <p:tgtEl>
                                          <p:spTgt spid="30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6" grpId="1"/>
      <p:bldP build="whole" bldLvl="1" animBg="1" rev="0" advAuto="0" spid="308" grpId="2"/>
      <p:bldP build="whole" bldLvl="1" animBg="1" rev="0" advAuto="0" spid="307" grpId="3"/>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0" name="Picture 2" descr="Picture 2"/>
          <p:cNvPicPr>
            <a:picLocks noChangeAspect="1"/>
          </p:cNvPicPr>
          <p:nvPr/>
        </p:nvPicPr>
        <p:blipFill>
          <a:blip r:embed="rId2">
            <a:extLst/>
          </a:blip>
          <a:stretch>
            <a:fillRect/>
          </a:stretch>
        </p:blipFill>
        <p:spPr>
          <a:xfrm>
            <a:off x="-1" y="-1"/>
            <a:ext cx="12192001" cy="6858001"/>
          </a:xfrm>
          <a:prstGeom prst="rect">
            <a:avLst/>
          </a:prstGeom>
          <a:ln w="12700">
            <a:miter lim="400000"/>
          </a:ln>
        </p:spPr>
      </p:pic>
      <p:pic>
        <p:nvPicPr>
          <p:cNvPr id="311" name="Picture 4" descr="Picture 4"/>
          <p:cNvPicPr>
            <a:picLocks noChangeAspect="1"/>
          </p:cNvPicPr>
          <p:nvPr/>
        </p:nvPicPr>
        <p:blipFill>
          <a:blip r:embed="rId3">
            <a:extLst/>
          </a:blip>
          <a:stretch>
            <a:fillRect/>
          </a:stretch>
        </p:blipFill>
        <p:spPr>
          <a:xfrm>
            <a:off x="4730494" y="5125125"/>
            <a:ext cx="2731010" cy="1394154"/>
          </a:xfrm>
          <a:prstGeom prst="rect">
            <a:avLst/>
          </a:prstGeom>
          <a:ln w="12700">
            <a:miter lim="400000"/>
          </a:ln>
        </p:spPr>
      </p:pic>
      <p:grpSp>
        <p:nvGrpSpPr>
          <p:cNvPr id="314" name="Group 1"/>
          <p:cNvGrpSpPr/>
          <p:nvPr/>
        </p:nvGrpSpPr>
        <p:grpSpPr>
          <a:xfrm>
            <a:off x="579866" y="1651295"/>
            <a:ext cx="11032272" cy="3256013"/>
            <a:chOff x="0" y="-1"/>
            <a:chExt cx="11032271" cy="3256011"/>
          </a:xfrm>
        </p:grpSpPr>
        <p:pic>
          <p:nvPicPr>
            <p:cNvPr id="312" name="Picture 6" descr="Picture 6"/>
            <p:cNvPicPr>
              <a:picLocks noChangeAspect="1"/>
            </p:cNvPicPr>
            <p:nvPr/>
          </p:nvPicPr>
          <p:blipFill>
            <a:blip r:embed="rId4">
              <a:extLst/>
            </a:blip>
            <a:srcRect l="0" t="0" r="0" b="50603"/>
            <a:stretch>
              <a:fillRect/>
            </a:stretch>
          </p:blipFill>
          <p:spPr>
            <a:xfrm>
              <a:off x="-1" y="-2"/>
              <a:ext cx="11021575" cy="1929804"/>
            </a:xfrm>
            <a:prstGeom prst="rect">
              <a:avLst/>
            </a:prstGeom>
            <a:ln w="12700" cap="flat">
              <a:noFill/>
              <a:miter lim="400000"/>
            </a:ln>
            <a:effectLst/>
          </p:spPr>
        </p:pic>
        <p:pic>
          <p:nvPicPr>
            <p:cNvPr id="313" name="Picture 6" descr="Picture 6"/>
            <p:cNvPicPr>
              <a:picLocks noChangeAspect="1"/>
            </p:cNvPicPr>
            <p:nvPr/>
          </p:nvPicPr>
          <p:blipFill>
            <a:blip r:embed="rId4">
              <a:extLst/>
            </a:blip>
            <a:srcRect l="0" t="34530" r="0" b="0"/>
            <a:stretch>
              <a:fillRect/>
            </a:stretch>
          </p:blipFill>
          <p:spPr>
            <a:xfrm>
              <a:off x="10696" y="698235"/>
              <a:ext cx="11021575" cy="2557776"/>
            </a:xfrm>
            <a:prstGeom prst="rect">
              <a:avLst/>
            </a:prstGeom>
            <a:ln w="12700" cap="flat">
              <a:noFill/>
              <a:miter lim="400000"/>
            </a:ln>
            <a:effectLst/>
          </p:spPr>
        </p:pic>
      </p:grpSp>
      <p:pic>
        <p:nvPicPr>
          <p:cNvPr id="315" name="Picture 8" descr="Picture 8"/>
          <p:cNvPicPr>
            <a:picLocks noChangeAspect="1"/>
          </p:cNvPicPr>
          <p:nvPr/>
        </p:nvPicPr>
        <p:blipFill>
          <a:blip r:embed="rId5">
            <a:extLst/>
          </a:blip>
          <a:stretch>
            <a:fillRect/>
          </a:stretch>
        </p:blipFill>
        <p:spPr>
          <a:xfrm>
            <a:off x="1522202" y="3466533"/>
            <a:ext cx="8168645" cy="412240"/>
          </a:xfrm>
          <a:prstGeom prst="rect">
            <a:avLst/>
          </a:prstGeom>
          <a:ln w="12700">
            <a:miter lim="400000"/>
          </a:ln>
        </p:spPr>
      </p:pic>
      <p:pic>
        <p:nvPicPr>
          <p:cNvPr id="316" name="Picture 10" descr="Picture 10"/>
          <p:cNvPicPr>
            <a:picLocks noChangeAspect="1"/>
          </p:cNvPicPr>
          <p:nvPr/>
        </p:nvPicPr>
        <p:blipFill>
          <a:blip r:embed="rId6">
            <a:extLst/>
          </a:blip>
          <a:stretch>
            <a:fillRect/>
          </a:stretch>
        </p:blipFill>
        <p:spPr>
          <a:xfrm>
            <a:off x="1522202" y="4139987"/>
            <a:ext cx="8168645" cy="412240"/>
          </a:xfrm>
          <a:prstGeom prst="rect">
            <a:avLst/>
          </a:prstGeom>
          <a:ln w="12700">
            <a:miter lim="400000"/>
          </a:ln>
        </p:spPr>
      </p:pic>
      <p:pic>
        <p:nvPicPr>
          <p:cNvPr id="317" name="Picture 12" descr="Picture 12"/>
          <p:cNvPicPr>
            <a:picLocks noChangeAspect="1"/>
          </p:cNvPicPr>
          <p:nvPr/>
        </p:nvPicPr>
        <p:blipFill>
          <a:blip r:embed="rId7">
            <a:extLst/>
          </a:blip>
          <a:srcRect l="0" t="0" r="20990" b="417"/>
          <a:stretch>
            <a:fillRect/>
          </a:stretch>
        </p:blipFill>
        <p:spPr>
          <a:xfrm>
            <a:off x="1522205" y="2427568"/>
            <a:ext cx="6454577" cy="410554"/>
          </a:xfrm>
          <a:prstGeom prst="rect">
            <a:avLst/>
          </a:prstGeom>
          <a:ln w="12700">
            <a:miter lim="400000"/>
          </a:ln>
        </p:spPr>
      </p:pic>
      <p:pic>
        <p:nvPicPr>
          <p:cNvPr id="318" name="Picture 18" descr="Picture 18"/>
          <p:cNvPicPr>
            <a:picLocks noChangeAspect="1"/>
          </p:cNvPicPr>
          <p:nvPr/>
        </p:nvPicPr>
        <p:blipFill>
          <a:blip r:embed="rId8">
            <a:extLst/>
          </a:blip>
          <a:stretch>
            <a:fillRect/>
          </a:stretch>
        </p:blipFill>
        <p:spPr>
          <a:xfrm>
            <a:off x="5157213" y="5795901"/>
            <a:ext cx="1877572" cy="496445"/>
          </a:xfrm>
          <a:prstGeom prst="rect">
            <a:avLst/>
          </a:prstGeom>
          <a:ln w="12700">
            <a:miter lim="400000"/>
          </a:ln>
        </p:spPr>
      </p:pic>
      <p:pic>
        <p:nvPicPr>
          <p:cNvPr id="319" name="Picture 22" descr="Picture 22"/>
          <p:cNvPicPr>
            <a:picLocks noChangeAspect="1"/>
          </p:cNvPicPr>
          <p:nvPr/>
        </p:nvPicPr>
        <p:blipFill>
          <a:blip r:embed="rId9">
            <a:extLst/>
          </a:blip>
          <a:stretch>
            <a:fillRect/>
          </a:stretch>
        </p:blipFill>
        <p:spPr>
          <a:xfrm>
            <a:off x="5157213" y="5802265"/>
            <a:ext cx="1877572" cy="496445"/>
          </a:xfrm>
          <a:prstGeom prst="rect">
            <a:avLst/>
          </a:prstGeom>
          <a:ln w="12700">
            <a:miter lim="400000"/>
          </a:ln>
        </p:spPr>
      </p:pic>
      <p:pic>
        <p:nvPicPr>
          <p:cNvPr id="320" name="Picture 24" descr="Picture 24"/>
          <p:cNvPicPr>
            <a:picLocks noChangeAspect="1"/>
          </p:cNvPicPr>
          <p:nvPr/>
        </p:nvPicPr>
        <p:blipFill>
          <a:blip r:embed="rId10">
            <a:extLst/>
          </a:blip>
          <a:stretch>
            <a:fillRect/>
          </a:stretch>
        </p:blipFill>
        <p:spPr>
          <a:xfrm>
            <a:off x="755915" y="2961608"/>
            <a:ext cx="10680173" cy="381438"/>
          </a:xfrm>
          <a:prstGeom prst="rect">
            <a:avLst/>
          </a:prstGeom>
          <a:ln w="12700">
            <a:miter lim="400000"/>
          </a:ln>
        </p:spPr>
      </p:pic>
      <p:pic>
        <p:nvPicPr>
          <p:cNvPr id="321" name="Picture 10" descr="Picture 10"/>
          <p:cNvPicPr>
            <a:picLocks noChangeAspect="1"/>
          </p:cNvPicPr>
          <p:nvPr/>
        </p:nvPicPr>
        <p:blipFill>
          <a:blip r:embed="rId6">
            <a:extLst/>
          </a:blip>
          <a:srcRect l="75437" t="1" r="0" b="0"/>
          <a:stretch>
            <a:fillRect/>
          </a:stretch>
        </p:blipFill>
        <p:spPr>
          <a:xfrm>
            <a:off x="7657914" y="2414157"/>
            <a:ext cx="2006425" cy="41223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317"/>
                                        </p:tgtEl>
                                        <p:attrNameLst>
                                          <p:attrName>style.visibility</p:attrName>
                                        </p:attrNameLst>
                                      </p:cBhvr>
                                      <p:to>
                                        <p:strVal val="visible"/>
                                      </p:to>
                                    </p:set>
                                    <p:anim calcmode="lin" valueType="num">
                                      <p:cBhvr>
                                        <p:cTn id="7" dur="500" fill="hold"/>
                                        <p:tgtEl>
                                          <p:spTgt spid="317"/>
                                        </p:tgtEl>
                                        <p:attrNameLst>
                                          <p:attrName>ppt_x</p:attrName>
                                        </p:attrNameLst>
                                      </p:cBhvr>
                                      <p:tavLst>
                                        <p:tav tm="0">
                                          <p:val>
                                            <p:strVal val="#ppt_x"/>
                                          </p:val>
                                        </p:tav>
                                        <p:tav tm="100000">
                                          <p:val>
                                            <p:strVal val="#ppt_x"/>
                                          </p:val>
                                        </p:tav>
                                      </p:tavLst>
                                    </p:anim>
                                    <p:anim calcmode="lin" valueType="num">
                                      <p:cBhvr>
                                        <p:cTn id="8" dur="500" fill="hold"/>
                                        <p:tgtEl>
                                          <p:spTgt spid="3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Class="entr" nodeType="afterEffect" presetSubtype="4" presetID="2" grpId="2" fill="hold">
                                  <p:stCondLst>
                                    <p:cond delay="0"/>
                                  </p:stCondLst>
                                  <p:iterate type="el" backwards="0">
                                    <p:tmAbs val="0"/>
                                  </p:iterate>
                                  <p:childTnLst>
                                    <p:set>
                                      <p:cBhvr>
                                        <p:cTn id="11" fill="hold"/>
                                        <p:tgtEl>
                                          <p:spTgt spid="321"/>
                                        </p:tgtEl>
                                        <p:attrNameLst>
                                          <p:attrName>style.visibility</p:attrName>
                                        </p:attrNameLst>
                                      </p:cBhvr>
                                      <p:to>
                                        <p:strVal val="visible"/>
                                      </p:to>
                                    </p:set>
                                    <p:anim calcmode="lin" valueType="num">
                                      <p:cBhvr>
                                        <p:cTn id="12" dur="500" fill="hold"/>
                                        <p:tgtEl>
                                          <p:spTgt spid="321"/>
                                        </p:tgtEl>
                                        <p:attrNameLst>
                                          <p:attrName>ppt_x</p:attrName>
                                        </p:attrNameLst>
                                      </p:cBhvr>
                                      <p:tavLst>
                                        <p:tav tm="0">
                                          <p:val>
                                            <p:strVal val="#ppt_x"/>
                                          </p:val>
                                        </p:tav>
                                        <p:tav tm="100000">
                                          <p:val>
                                            <p:strVal val="#ppt_x"/>
                                          </p:val>
                                        </p:tav>
                                      </p:tavLst>
                                    </p:anim>
                                    <p:anim calcmode="lin" valueType="num">
                                      <p:cBhvr>
                                        <p:cTn id="13" dur="500" fill="hold"/>
                                        <p:tgtEl>
                                          <p:spTgt spid="32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Class="entr" nodeType="afterEffect" presetSubtype="16" presetID="23" grpId="3" fill="hold">
                                  <p:stCondLst>
                                    <p:cond delay="0"/>
                                  </p:stCondLst>
                                  <p:iterate type="el" backwards="0">
                                    <p:tmAbs val="0"/>
                                  </p:iterate>
                                  <p:childTnLst>
                                    <p:set>
                                      <p:cBhvr>
                                        <p:cTn id="16" fill="hold"/>
                                        <p:tgtEl>
                                          <p:spTgt spid="318"/>
                                        </p:tgtEl>
                                        <p:attrNameLst>
                                          <p:attrName>style.visibility</p:attrName>
                                        </p:attrNameLst>
                                      </p:cBhvr>
                                      <p:to>
                                        <p:strVal val="visible"/>
                                      </p:to>
                                    </p:set>
                                    <p:anim calcmode="lin" valueType="num">
                                      <p:cBhvr>
                                        <p:cTn id="17" dur="500" fill="hold"/>
                                        <p:tgtEl>
                                          <p:spTgt spid="318"/>
                                        </p:tgtEl>
                                        <p:attrNameLst>
                                          <p:attrName>ppt_w</p:attrName>
                                        </p:attrNameLst>
                                      </p:cBhvr>
                                      <p:tavLst>
                                        <p:tav tm="0">
                                          <p:val>
                                            <p:fltVal val="0"/>
                                          </p:val>
                                        </p:tav>
                                        <p:tav tm="100000">
                                          <p:val>
                                            <p:strVal val="#ppt_w"/>
                                          </p:val>
                                        </p:tav>
                                      </p:tavLst>
                                    </p:anim>
                                    <p:anim calcmode="lin" valueType="num">
                                      <p:cBhvr>
                                        <p:cTn id="18" dur="500" fill="hold"/>
                                        <p:tgtEl>
                                          <p:spTgt spid="318"/>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4" fill="hold">
                                  <p:stCondLst>
                                    <p:cond delay="0"/>
                                  </p:stCondLst>
                                  <p:iterate type="el" backwards="0">
                                    <p:tmAbs val="0"/>
                                  </p:iterate>
                                  <p:childTnLst>
                                    <p:set>
                                      <p:cBhvr>
                                        <p:cTn id="22" fill="hold"/>
                                        <p:tgtEl>
                                          <p:spTgt spid="320"/>
                                        </p:tgtEl>
                                        <p:attrNameLst>
                                          <p:attrName>style.visibility</p:attrName>
                                        </p:attrNameLst>
                                      </p:cBhvr>
                                      <p:to>
                                        <p:strVal val="visible"/>
                                      </p:to>
                                    </p:set>
                                    <p:anim calcmode="lin" valueType="num">
                                      <p:cBhvr>
                                        <p:cTn id="23" dur="500" fill="hold"/>
                                        <p:tgtEl>
                                          <p:spTgt spid="320"/>
                                        </p:tgtEl>
                                        <p:attrNameLst>
                                          <p:attrName>ppt_w</p:attrName>
                                        </p:attrNameLst>
                                      </p:cBhvr>
                                      <p:tavLst>
                                        <p:tav tm="0">
                                          <p:val>
                                            <p:fltVal val="0"/>
                                          </p:val>
                                        </p:tav>
                                        <p:tav tm="100000">
                                          <p:val>
                                            <p:strVal val="#ppt_w"/>
                                          </p:val>
                                        </p:tav>
                                      </p:tavLst>
                                    </p:anim>
                                    <p:anim calcmode="lin" valueType="num">
                                      <p:cBhvr>
                                        <p:cTn id="24" dur="500" fill="hold"/>
                                        <p:tgtEl>
                                          <p:spTgt spid="320"/>
                                        </p:tgtEl>
                                        <p:attrNameLst>
                                          <p:attrName>ppt_h</p:attrName>
                                        </p:attrNameLst>
                                      </p:cBhvr>
                                      <p:tavLst>
                                        <p:tav tm="0">
                                          <p:val>
                                            <p:fltVal val="0"/>
                                          </p:val>
                                        </p:tav>
                                        <p:tav tm="100000">
                                          <p:val>
                                            <p:strVal val="#ppt_h"/>
                                          </p:val>
                                        </p:tav>
                                      </p:tavLst>
                                    </p:anim>
                                  </p:childTnLst>
                                </p:cTn>
                              </p:par>
                            </p:childTnLst>
                          </p:cTn>
                        </p:par>
                        <p:par>
                          <p:cTn id="25" fill="hold">
                            <p:stCondLst>
                              <p:cond delay="500"/>
                            </p:stCondLst>
                            <p:childTnLst>
                              <p:par>
                                <p:cTn id="26" presetClass="entr" nodeType="afterEffect" presetSubtype="4" presetID="2" grpId="5" fill="hold">
                                  <p:stCondLst>
                                    <p:cond delay="0"/>
                                  </p:stCondLst>
                                  <p:iterate type="el" backwards="0">
                                    <p:tmAbs val="0"/>
                                  </p:iterate>
                                  <p:childTnLst>
                                    <p:set>
                                      <p:cBhvr>
                                        <p:cTn id="27" fill="hold"/>
                                        <p:tgtEl>
                                          <p:spTgt spid="315"/>
                                        </p:tgtEl>
                                        <p:attrNameLst>
                                          <p:attrName>style.visibility</p:attrName>
                                        </p:attrNameLst>
                                      </p:cBhvr>
                                      <p:to>
                                        <p:strVal val="visible"/>
                                      </p:to>
                                    </p:set>
                                    <p:anim calcmode="lin" valueType="num">
                                      <p:cBhvr>
                                        <p:cTn id="28" dur="500" fill="hold"/>
                                        <p:tgtEl>
                                          <p:spTgt spid="315"/>
                                        </p:tgtEl>
                                        <p:attrNameLst>
                                          <p:attrName>ppt_x</p:attrName>
                                        </p:attrNameLst>
                                      </p:cBhvr>
                                      <p:tavLst>
                                        <p:tav tm="0">
                                          <p:val>
                                            <p:strVal val="#ppt_x"/>
                                          </p:val>
                                        </p:tav>
                                        <p:tav tm="100000">
                                          <p:val>
                                            <p:strVal val="#ppt_x"/>
                                          </p:val>
                                        </p:tav>
                                      </p:tavLst>
                                    </p:anim>
                                    <p:anim calcmode="lin" valueType="num">
                                      <p:cBhvr>
                                        <p:cTn id="29" dur="500" fill="hold"/>
                                        <p:tgtEl>
                                          <p:spTgt spid="315"/>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Class="exit" nodeType="afterEffect" presetSubtype="0" presetID="1" grpId="6" fill="hold">
                                  <p:stCondLst>
                                    <p:cond delay="0"/>
                                  </p:stCondLst>
                                  <p:iterate type="el" backwards="0">
                                    <p:tmAbs val="0"/>
                                  </p:iterate>
                                  <p:childTnLst>
                                    <p:set>
                                      <p:cBhvr>
                                        <p:cTn id="32" fill="hold">
                                          <p:stCondLst>
                                            <p:cond delay="0"/>
                                          </p:stCondLst>
                                        </p:cTn>
                                        <p:tgtEl>
                                          <p:spTgt spid="318"/>
                                        </p:tgtEl>
                                        <p:attrNameLst>
                                          <p:attrName>style.visibility</p:attrName>
                                        </p:attrNameLst>
                                      </p:cBhvr>
                                      <p:to>
                                        <p:strVal val="hidden"/>
                                      </p:to>
                                    </p:set>
                                  </p:childTnLst>
                                </p:cTn>
                              </p:par>
                            </p:childTnLst>
                          </p:cTn>
                        </p:par>
                        <p:par>
                          <p:cTn id="33" fill="hold">
                            <p:stCondLst>
                              <p:cond delay="1000"/>
                            </p:stCondLst>
                            <p:childTnLst>
                              <p:par>
                                <p:cTn id="34" presetClass="entr" nodeType="afterEffect" presetSubtype="4" presetID="2" grpId="7" fill="hold">
                                  <p:stCondLst>
                                    <p:cond delay="0"/>
                                  </p:stCondLst>
                                  <p:iterate type="el" backwards="0">
                                    <p:tmAbs val="0"/>
                                  </p:iterate>
                                  <p:childTnLst>
                                    <p:set>
                                      <p:cBhvr>
                                        <p:cTn id="35" fill="hold"/>
                                        <p:tgtEl>
                                          <p:spTgt spid="316"/>
                                        </p:tgtEl>
                                        <p:attrNameLst>
                                          <p:attrName>style.visibility</p:attrName>
                                        </p:attrNameLst>
                                      </p:cBhvr>
                                      <p:to>
                                        <p:strVal val="visible"/>
                                      </p:to>
                                    </p:set>
                                    <p:anim calcmode="lin" valueType="num">
                                      <p:cBhvr>
                                        <p:cTn id="36" dur="500" fill="hold"/>
                                        <p:tgtEl>
                                          <p:spTgt spid="316"/>
                                        </p:tgtEl>
                                        <p:attrNameLst>
                                          <p:attrName>ppt_x</p:attrName>
                                        </p:attrNameLst>
                                      </p:cBhvr>
                                      <p:tavLst>
                                        <p:tav tm="0">
                                          <p:val>
                                            <p:strVal val="#ppt_x"/>
                                          </p:val>
                                        </p:tav>
                                        <p:tav tm="100000">
                                          <p:val>
                                            <p:strVal val="#ppt_x"/>
                                          </p:val>
                                        </p:tav>
                                      </p:tavLst>
                                    </p:anim>
                                    <p:anim calcmode="lin" valueType="num">
                                      <p:cBhvr>
                                        <p:cTn id="37" dur="500" fill="hold"/>
                                        <p:tgtEl>
                                          <p:spTgt spid="316"/>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Class="entr" nodeType="afterEffect" presetSubtype="16" presetID="23" grpId="8" fill="hold">
                                  <p:stCondLst>
                                    <p:cond delay="0"/>
                                  </p:stCondLst>
                                  <p:iterate type="el" backwards="0">
                                    <p:tmAbs val="0"/>
                                  </p:iterate>
                                  <p:childTnLst>
                                    <p:set>
                                      <p:cBhvr>
                                        <p:cTn id="40" fill="hold"/>
                                        <p:tgtEl>
                                          <p:spTgt spid="319"/>
                                        </p:tgtEl>
                                        <p:attrNameLst>
                                          <p:attrName>style.visibility</p:attrName>
                                        </p:attrNameLst>
                                      </p:cBhvr>
                                      <p:to>
                                        <p:strVal val="visible"/>
                                      </p:to>
                                    </p:set>
                                    <p:anim calcmode="lin" valueType="num">
                                      <p:cBhvr>
                                        <p:cTn id="41" dur="500" fill="hold"/>
                                        <p:tgtEl>
                                          <p:spTgt spid="319"/>
                                        </p:tgtEl>
                                        <p:attrNameLst>
                                          <p:attrName>ppt_w</p:attrName>
                                        </p:attrNameLst>
                                      </p:cBhvr>
                                      <p:tavLst>
                                        <p:tav tm="0">
                                          <p:val>
                                            <p:fltVal val="0"/>
                                          </p:val>
                                        </p:tav>
                                        <p:tav tm="100000">
                                          <p:val>
                                            <p:strVal val="#ppt_w"/>
                                          </p:val>
                                        </p:tav>
                                      </p:tavLst>
                                    </p:anim>
                                    <p:anim calcmode="lin" valueType="num">
                                      <p:cBhvr>
                                        <p:cTn id="42" dur="500" fill="hold"/>
                                        <p:tgtEl>
                                          <p:spTgt spid="3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8" grpId="3"/>
      <p:bldP build="whole" bldLvl="1" animBg="1" rev="0" advAuto="0" spid="317" grpId="1"/>
      <p:bldP build="whole" bldLvl="1" animBg="1" rev="0" advAuto="0" spid="320" grpId="4"/>
      <p:bldP build="whole" bldLvl="1" animBg="1" rev="0" advAuto="0" spid="318" grpId="6"/>
      <p:bldP build="whole" bldLvl="1" animBg="1" rev="0" advAuto="0" spid="321" grpId="2"/>
      <p:bldP build="whole" bldLvl="1" animBg="1" rev="0" advAuto="0" spid="319" grpId="8"/>
      <p:bldP build="whole" bldLvl="1" animBg="1" rev="0" advAuto="0" spid="315" grpId="5"/>
      <p:bldP build="whole" bldLvl="1" animBg="1" rev="0" advAuto="0" spid="316" grpId="7"/>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3" name="Picture 2" descr="Picture 2"/>
          <p:cNvPicPr>
            <a:picLocks noChangeAspect="1"/>
          </p:cNvPicPr>
          <p:nvPr/>
        </p:nvPicPr>
        <p:blipFill>
          <a:blip r:embed="rId2">
            <a:extLst/>
          </a:blip>
          <a:stretch>
            <a:fillRect/>
          </a:stretch>
        </p:blipFill>
        <p:spPr>
          <a:xfrm>
            <a:off x="-1" y="-1"/>
            <a:ext cx="12192001" cy="6858001"/>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6" name="Picture 1" descr="Picture 1"/>
          <p:cNvPicPr>
            <a:picLocks noChangeAspect="1"/>
          </p:cNvPicPr>
          <p:nvPr/>
        </p:nvPicPr>
        <p:blipFill>
          <a:blip r:embed="rId2">
            <a:extLst/>
          </a:blip>
          <a:stretch>
            <a:fillRect/>
          </a:stretch>
        </p:blipFill>
        <p:spPr>
          <a:xfrm>
            <a:off x="383075" y="430960"/>
            <a:ext cx="11425849" cy="6427040"/>
          </a:xfrm>
          <a:prstGeom prst="rect">
            <a:avLst/>
          </a:prstGeom>
          <a:ln w="12700">
            <a:miter lim="400000"/>
          </a:ln>
        </p:spPr>
      </p:pic>
      <p:sp>
        <p:nvSpPr>
          <p:cNvPr id="177" name="Participating in the trillion-dollar essential services industry (Largest, fastest growing &amp; most progressive in the world)…"/>
          <p:cNvSpPr txBox="1"/>
          <p:nvPr/>
        </p:nvSpPr>
        <p:spPr>
          <a:xfrm>
            <a:off x="893134" y="895235"/>
            <a:ext cx="10340163" cy="4859338"/>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spAutoFit/>
          </a:bodyPr>
          <a:lstStyle>
            <a:lvl1pPr indent="254000" algn="just" defTabSz="228600">
              <a:lnSpc>
                <a:spcPct val="150000"/>
              </a:lnSpc>
              <a:spcBef>
                <a:spcPts val="600"/>
              </a:spcBef>
              <a:defRPr spc="-82" sz="2400">
                <a:solidFill>
                  <a:srgbClr val="00437E"/>
                </a:solidFill>
                <a:latin typeface="+mn-lt"/>
                <a:ea typeface="+mn-ea"/>
                <a:cs typeface="+mn-cs"/>
                <a:sym typeface="Helvetica"/>
              </a:defRPr>
            </a:lvl1pPr>
          </a:lstStyle>
          <a:p>
            <a:pPr/>
            <a:r>
              <a:t>Refer to the ACN Compensation Plan for complete details. Earnings as an ACN IBO are based solely upon the successful sale of products to customers and their usage of those products. Individuals will incur expenses in operating their ACN business, such as the sign-up and monthly business support fees, as well as other possible operating expenses.  As with any business, earnings and success at ACN are not guaranteed but depend primarily on the individual’s persistence, effort and results of acquiring customers personally and/or through their team. Individuals will not earn income and will lose money as an IBO if customers are not acquired. </a:t>
            </a:r>
          </a:p>
        </p:txBody>
      </p:sp>
      <p:sp>
        <p:nvSpPr>
          <p:cNvPr id="178" name="Line"/>
          <p:cNvSpPr/>
          <p:nvPr/>
        </p:nvSpPr>
        <p:spPr>
          <a:xfrm>
            <a:off x="838165" y="677536"/>
            <a:ext cx="10515670" cy="1"/>
          </a:xfrm>
          <a:prstGeom prst="line">
            <a:avLst/>
          </a:prstGeom>
          <a:ln w="3175">
            <a:solidFill>
              <a:srgbClr val="102C53"/>
            </a:solidFill>
            <a:miter lim="400000"/>
          </a:ln>
        </p:spPr>
        <p:txBody>
          <a:bodyPr lIns="22859" tIns="22859" rIns="22859" bIns="22859"/>
          <a:lstStyle/>
          <a:p>
            <a:pPr algn="ctr" defTabSz="228600">
              <a:lnSpc>
                <a:spcPts val="1800"/>
              </a:lnSpc>
              <a:defRPr sz="900">
                <a:solidFill>
                  <a:srgbClr val="5E5E5E"/>
                </a:solidFill>
                <a:latin typeface="+mn-lt"/>
                <a:ea typeface="+mn-ea"/>
                <a:cs typeface="+mn-cs"/>
                <a:sym typeface="Helvetica"/>
              </a:defRPr>
            </a:pPr>
          </a:p>
        </p:txBody>
      </p:sp>
      <p:sp>
        <p:nvSpPr>
          <p:cNvPr id="179" name="Line"/>
          <p:cNvSpPr/>
          <p:nvPr/>
        </p:nvSpPr>
        <p:spPr>
          <a:xfrm>
            <a:off x="822925" y="5943591"/>
            <a:ext cx="10515670" cy="1"/>
          </a:xfrm>
          <a:prstGeom prst="line">
            <a:avLst/>
          </a:prstGeom>
          <a:ln w="3175">
            <a:solidFill>
              <a:srgbClr val="102C53"/>
            </a:solidFill>
            <a:miter lim="400000"/>
          </a:ln>
        </p:spPr>
        <p:txBody>
          <a:bodyPr lIns="22859" tIns="22859" rIns="22859" bIns="22859"/>
          <a:lstStyle/>
          <a:p>
            <a:pPr algn="ctr" defTabSz="228600">
              <a:lnSpc>
                <a:spcPts val="1800"/>
              </a:lnSpc>
              <a:defRPr sz="900">
                <a:solidFill>
                  <a:srgbClr val="5E5E5E"/>
                </a:solidFill>
                <a:latin typeface="+mn-lt"/>
                <a:ea typeface="+mn-ea"/>
                <a:cs typeface="+mn-cs"/>
                <a:sym typeface="Helvetica"/>
              </a:defRPr>
            </a:pP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5" name="Picture 2" descr="Picture 2"/>
          <p:cNvPicPr>
            <a:picLocks noChangeAspect="1"/>
          </p:cNvPicPr>
          <p:nvPr/>
        </p:nvPicPr>
        <p:blipFill>
          <a:blip r:embed="rId2">
            <a:extLst/>
          </a:blip>
          <a:srcRect l="0" t="0" r="0" b="0"/>
          <a:stretch>
            <a:fillRect/>
          </a:stretch>
        </p:blipFill>
        <p:spPr>
          <a:xfrm>
            <a:off x="-1" y="-1"/>
            <a:ext cx="12192001" cy="6858001"/>
          </a:xfrm>
          <a:prstGeom prst="rect">
            <a:avLst/>
          </a:prstGeom>
          <a:ln w="12700">
            <a:miter lim="400000"/>
          </a:ln>
        </p:spPr>
      </p:pic>
      <p:sp>
        <p:nvSpPr>
          <p:cNvPr id="326" name="Income on Your…"/>
          <p:cNvSpPr txBox="1"/>
          <p:nvPr/>
        </p:nvSpPr>
        <p:spPr>
          <a:xfrm>
            <a:off x="3403781" y="2511426"/>
            <a:ext cx="5384438" cy="1982468"/>
          </a:xfrm>
          <a:prstGeom prst="rect">
            <a:avLst/>
          </a:prstGeom>
          <a:ln w="12700">
            <a:miter lim="400000"/>
          </a:ln>
          <a:extLst>
            <a:ext uri="{C572A759-6A51-4108-AA02-DFA0A04FC94B}">
              <ma14:wrappingTextBoxFlag xmlns:ma14="http://schemas.microsoft.com/office/mac/drawingml/2011/main" val="1"/>
            </a:ext>
          </a:extLst>
        </p:spPr>
        <p:txBody>
          <a:bodyPr wrap="none" lIns="60958" tIns="60958" rIns="60958" bIns="60958">
            <a:spAutoFit/>
          </a:bodyPr>
          <a:lstStyle/>
          <a:p>
            <a:pPr algn="ctr">
              <a:lnSpc>
                <a:spcPct val="90000"/>
              </a:lnSpc>
              <a:defRPr b="1" sz="5600">
                <a:latin typeface="Trebuchet MS"/>
                <a:ea typeface="Trebuchet MS"/>
                <a:cs typeface="Trebuchet MS"/>
                <a:sym typeface="Trebuchet MS"/>
              </a:defRPr>
            </a:pPr>
            <a:r>
              <a:t>Income on Your</a:t>
            </a:r>
          </a:p>
          <a:p>
            <a:pPr algn="ctr">
              <a:lnSpc>
                <a:spcPct val="90000"/>
              </a:lnSpc>
              <a:defRPr b="1" sz="6000">
                <a:latin typeface="Trebuchet MS"/>
                <a:ea typeface="Trebuchet MS"/>
                <a:cs typeface="Trebuchet MS"/>
                <a:sym typeface="Trebuchet MS"/>
              </a:defRPr>
            </a:pPr>
            <a:r>
              <a:t> </a:t>
            </a:r>
            <a:r>
              <a:rPr b="0" sz="8400">
                <a:solidFill>
                  <a:srgbClr val="0447DF"/>
                </a:solidFill>
                <a:latin typeface="Handelson Two"/>
                <a:ea typeface="Handelson Two"/>
                <a:cs typeface="Handelson Two"/>
                <a:sym typeface="Handelson Two"/>
              </a:rPr>
              <a:t>Team’s</a:t>
            </a:r>
            <a:r>
              <a:rPr b="0">
                <a:solidFill>
                  <a:srgbClr val="273ADF"/>
                </a:solidFill>
                <a:latin typeface="SignPainter-HouseScript Semibold"/>
                <a:ea typeface="SignPainter-HouseScript Semibold"/>
                <a:cs typeface="SignPainter-HouseScript Semibold"/>
                <a:sym typeface="SignPainter-HouseScript Semibold"/>
              </a:rPr>
              <a:t>  </a:t>
            </a:r>
            <a:r>
              <a:rPr sz="5600"/>
              <a:t>Efforts</a:t>
            </a:r>
          </a:p>
        </p:txBody>
      </p:sp>
      <p:sp>
        <p:nvSpPr>
          <p:cNvPr id="327" name="Line"/>
          <p:cNvSpPr/>
          <p:nvPr/>
        </p:nvSpPr>
        <p:spPr>
          <a:xfrm>
            <a:off x="1162013" y="5021065"/>
            <a:ext cx="9867974" cy="1"/>
          </a:xfrm>
          <a:prstGeom prst="line">
            <a:avLst/>
          </a:prstGeom>
          <a:ln w="25400">
            <a:solidFill>
              <a:srgbClr val="004D80"/>
            </a:solidFill>
            <a:miter lim="400000"/>
          </a:ln>
        </p:spPr>
        <p:txBody>
          <a:bodyPr lIns="0" tIns="0" rIns="0" bIns="0" anchor="ctr"/>
          <a:lstStyle/>
          <a:p>
            <a:pPr algn="ctr" defTabSz="412750">
              <a:defRPr sz="1600">
                <a:solidFill>
                  <a:srgbClr val="FFFFFF"/>
                </a:solidFill>
                <a:latin typeface="Helvetica Neue Medium"/>
                <a:ea typeface="Helvetica Neue Medium"/>
                <a:cs typeface="Helvetica Neue Medium"/>
                <a:sym typeface="Helvetica Neue Medium"/>
              </a:defRPr>
            </a:pPr>
          </a:p>
        </p:txBody>
      </p:sp>
      <p:sp>
        <p:nvSpPr>
          <p:cNvPr id="328" name="Line"/>
          <p:cNvSpPr/>
          <p:nvPr/>
        </p:nvSpPr>
        <p:spPr>
          <a:xfrm>
            <a:off x="1162013" y="1828730"/>
            <a:ext cx="9867974" cy="1"/>
          </a:xfrm>
          <a:prstGeom prst="line">
            <a:avLst/>
          </a:prstGeom>
          <a:ln w="25400">
            <a:solidFill>
              <a:srgbClr val="004D80"/>
            </a:solidFill>
            <a:miter lim="400000"/>
          </a:ln>
        </p:spPr>
        <p:txBody>
          <a:bodyPr lIns="0" tIns="0" rIns="0" bIns="0" anchor="ctr"/>
          <a:lstStyle/>
          <a:p>
            <a:pPr algn="ctr" defTabSz="412750">
              <a:defRPr sz="16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328"/>
                                        </p:tgtEl>
                                        <p:attrNameLst>
                                          <p:attrName>style.visibility</p:attrName>
                                        </p:attrNameLst>
                                      </p:cBhvr>
                                      <p:to>
                                        <p:strVal val="visible"/>
                                      </p:to>
                                    </p:set>
                                    <p:anim calcmode="lin" valueType="num">
                                      <p:cBhvr>
                                        <p:cTn id="7" dur="800" fill="hold"/>
                                        <p:tgtEl>
                                          <p:spTgt spid="328"/>
                                        </p:tgtEl>
                                        <p:attrNameLst>
                                          <p:attrName>ppt_w</p:attrName>
                                        </p:attrNameLst>
                                      </p:cBhvr>
                                      <p:tavLst>
                                        <p:tav tm="0">
                                          <p:val>
                                            <p:fltVal val="0"/>
                                          </p:val>
                                        </p:tav>
                                        <p:tav tm="100000">
                                          <p:val>
                                            <p:strVal val="#ppt_w"/>
                                          </p:val>
                                        </p:tav>
                                      </p:tavLst>
                                    </p:anim>
                                    <p:anim calcmode="lin" valueType="num">
                                      <p:cBhvr>
                                        <p:cTn id="8" dur="800" fill="hold"/>
                                        <p:tgtEl>
                                          <p:spTgt spid="328"/>
                                        </p:tgtEl>
                                        <p:attrNameLst>
                                          <p:attrName>ppt_h</p:attrName>
                                        </p:attrNameLst>
                                      </p:cBhvr>
                                      <p:tavLst>
                                        <p:tav tm="0">
                                          <p:val>
                                            <p:fltVal val="0"/>
                                          </p:val>
                                        </p:tav>
                                        <p:tav tm="100000">
                                          <p:val>
                                            <p:strVal val="#ppt_h"/>
                                          </p:val>
                                        </p:tav>
                                      </p:tavLst>
                                    </p:anim>
                                  </p:childTnLst>
                                </p:cTn>
                              </p:par>
                            </p:childTnLst>
                          </p:cTn>
                        </p:par>
                        <p:par>
                          <p:cTn id="9" fill="hold">
                            <p:stCondLst>
                              <p:cond delay="800"/>
                            </p:stCondLst>
                            <p:childTnLst>
                              <p:par>
                                <p:cTn id="10" presetClass="entr" nodeType="afterEffect" presetSubtype="16" presetID="23" grpId="2" fill="hold">
                                  <p:stCondLst>
                                    <p:cond delay="0"/>
                                  </p:stCondLst>
                                  <p:iterate type="el" backwards="0">
                                    <p:tmAbs val="0"/>
                                  </p:iterate>
                                  <p:childTnLst>
                                    <p:set>
                                      <p:cBhvr>
                                        <p:cTn id="11" fill="hold"/>
                                        <p:tgtEl>
                                          <p:spTgt spid="327"/>
                                        </p:tgtEl>
                                        <p:attrNameLst>
                                          <p:attrName>style.visibility</p:attrName>
                                        </p:attrNameLst>
                                      </p:cBhvr>
                                      <p:to>
                                        <p:strVal val="visible"/>
                                      </p:to>
                                    </p:set>
                                    <p:anim calcmode="lin" valueType="num">
                                      <p:cBhvr>
                                        <p:cTn id="12" dur="800" fill="hold"/>
                                        <p:tgtEl>
                                          <p:spTgt spid="327"/>
                                        </p:tgtEl>
                                        <p:attrNameLst>
                                          <p:attrName>ppt_w</p:attrName>
                                        </p:attrNameLst>
                                      </p:cBhvr>
                                      <p:tavLst>
                                        <p:tav tm="0">
                                          <p:val>
                                            <p:fltVal val="0"/>
                                          </p:val>
                                        </p:tav>
                                        <p:tav tm="100000">
                                          <p:val>
                                            <p:strVal val="#ppt_w"/>
                                          </p:val>
                                        </p:tav>
                                      </p:tavLst>
                                    </p:anim>
                                    <p:anim calcmode="lin" valueType="num">
                                      <p:cBhvr>
                                        <p:cTn id="13" dur="800" fill="hold"/>
                                        <p:tgtEl>
                                          <p:spTgt spid="327"/>
                                        </p:tgtEl>
                                        <p:attrNameLst>
                                          <p:attrName>ppt_h</p:attrName>
                                        </p:attrNameLst>
                                      </p:cBhvr>
                                      <p:tavLst>
                                        <p:tav tm="0">
                                          <p:val>
                                            <p:fltVal val="0"/>
                                          </p:val>
                                        </p:tav>
                                        <p:tav tm="100000">
                                          <p:val>
                                            <p:strVal val="#ppt_h"/>
                                          </p:val>
                                        </p:tav>
                                      </p:tavLst>
                                    </p:anim>
                                  </p:childTnLst>
                                </p:cTn>
                              </p:par>
                            </p:childTnLst>
                          </p:cTn>
                        </p:par>
                        <p:par>
                          <p:cTn id="14" fill="hold">
                            <p:stCondLst>
                              <p:cond delay="1600"/>
                            </p:stCondLst>
                            <p:childTnLst>
                              <p:par>
                                <p:cTn id="15" presetClass="entr" nodeType="afterEffect" presetSubtype="16" presetID="23" grpId="3" fill="hold">
                                  <p:stCondLst>
                                    <p:cond delay="0"/>
                                  </p:stCondLst>
                                  <p:iterate type="el" backwards="0">
                                    <p:tmAbs val="0"/>
                                  </p:iterate>
                                  <p:childTnLst>
                                    <p:set>
                                      <p:cBhvr>
                                        <p:cTn id="16" fill="hold"/>
                                        <p:tgtEl>
                                          <p:spTgt spid="326"/>
                                        </p:tgtEl>
                                        <p:attrNameLst>
                                          <p:attrName>style.visibility</p:attrName>
                                        </p:attrNameLst>
                                      </p:cBhvr>
                                      <p:to>
                                        <p:strVal val="visible"/>
                                      </p:to>
                                    </p:set>
                                    <p:anim calcmode="lin" valueType="num">
                                      <p:cBhvr>
                                        <p:cTn id="17" dur="800" fill="hold"/>
                                        <p:tgtEl>
                                          <p:spTgt spid="326"/>
                                        </p:tgtEl>
                                        <p:attrNameLst>
                                          <p:attrName>ppt_w</p:attrName>
                                        </p:attrNameLst>
                                      </p:cBhvr>
                                      <p:tavLst>
                                        <p:tav tm="0">
                                          <p:val>
                                            <p:fltVal val="0"/>
                                          </p:val>
                                        </p:tav>
                                        <p:tav tm="100000">
                                          <p:val>
                                            <p:strVal val="#ppt_w"/>
                                          </p:val>
                                        </p:tav>
                                      </p:tavLst>
                                    </p:anim>
                                    <p:anim calcmode="lin" valueType="num">
                                      <p:cBhvr>
                                        <p:cTn id="18" dur="800" fill="hold"/>
                                        <p:tgtEl>
                                          <p:spTgt spid="3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7" grpId="2"/>
      <p:bldP build="whole" bldLvl="1" animBg="1" rev="0" advAuto="0" spid="328" grpId="1"/>
      <p:bldP build="whole" bldLvl="1" animBg="1" rev="0" advAuto="0" spid="326" grpId="3"/>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Refer to the ACN Compensation Plan for Complete Details"/>
          <p:cNvSpPr txBox="1"/>
          <p:nvPr/>
        </p:nvSpPr>
        <p:spPr>
          <a:xfrm>
            <a:off x="3424408" y="6194834"/>
            <a:ext cx="5338950" cy="304293"/>
          </a:xfrm>
          <a:prstGeom prst="rect">
            <a:avLst/>
          </a:prstGeom>
          <a:ln w="12700">
            <a:miter lim="400000"/>
          </a:ln>
          <a:extLst>
            <a:ext uri="{C572A759-6A51-4108-AA02-DFA0A04FC94B}">
              <ma14:wrappingTextBoxFlag xmlns:ma14="http://schemas.microsoft.com/office/mac/drawingml/2011/main" val="1"/>
            </a:ext>
          </a:extLst>
        </p:spPr>
        <p:txBody>
          <a:bodyPr wrap="none" lIns="31496" tIns="31496" rIns="31496" bIns="31496" anchor="ctr">
            <a:spAutoFit/>
          </a:bodyPr>
          <a:lstStyle>
            <a:lvl1pPr defTabSz="377704">
              <a:spcBef>
                <a:spcPts val="500"/>
              </a:spcBef>
              <a:defRPr i="1" sz="1600">
                <a:solidFill>
                  <a:srgbClr val="535353"/>
                </a:solidFill>
                <a:latin typeface="+mn-lt"/>
                <a:ea typeface="+mn-ea"/>
                <a:cs typeface="+mn-cs"/>
                <a:sym typeface="Helvetica"/>
              </a:defRPr>
            </a:lvl1pPr>
          </a:lstStyle>
          <a:p>
            <a:pPr/>
            <a:r>
              <a:t>Refer to the ACN Compensation Plan for Complete Details</a:t>
            </a:r>
          </a:p>
        </p:txBody>
      </p:sp>
      <p:sp>
        <p:nvSpPr>
          <p:cNvPr id="331" name="TextBox 24"/>
          <p:cNvSpPr txBox="1"/>
          <p:nvPr/>
        </p:nvSpPr>
        <p:spPr>
          <a:xfrm>
            <a:off x="2859101" y="783837"/>
            <a:ext cx="6473798" cy="31267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b="1" sz="3400"/>
            </a:pPr>
          </a:p>
          <a:p>
            <a:pPr algn="ctr">
              <a:defRPr b="1" sz="10200">
                <a:solidFill>
                  <a:srgbClr val="00457C"/>
                </a:solidFill>
              </a:defRPr>
            </a:pPr>
            <a:r>
              <a:t>4%</a:t>
            </a:r>
          </a:p>
          <a:p>
            <a:pPr algn="ctr">
              <a:defRPr sz="3400">
                <a:solidFill>
                  <a:srgbClr val="203864"/>
                </a:solidFill>
              </a:defRPr>
            </a:pPr>
            <a:r>
              <a:t>Customers Your Team Acquires Through 5 Levels</a:t>
            </a:r>
          </a:p>
        </p:txBody>
      </p:sp>
      <p:sp>
        <p:nvSpPr>
          <p:cNvPr id="332" name="Straight Connector 16"/>
          <p:cNvSpPr/>
          <p:nvPr/>
        </p:nvSpPr>
        <p:spPr>
          <a:xfrm>
            <a:off x="1592107" y="4144583"/>
            <a:ext cx="9007786" cy="1"/>
          </a:xfrm>
          <a:prstGeom prst="line">
            <a:avLst/>
          </a:prstGeom>
          <a:ln w="12700">
            <a:solidFill>
              <a:schemeClr val="accent1"/>
            </a:solidFill>
            <a:miter/>
          </a:ln>
        </p:spPr>
        <p:txBody>
          <a:bodyPr lIns="60958" tIns="60958" rIns="60958" bIns="60958"/>
          <a:lstStyle/>
          <a:p>
            <a:pPr defTabSz="609600">
              <a:defRPr sz="2400">
                <a:latin typeface="+mn-lt"/>
                <a:ea typeface="+mn-ea"/>
                <a:cs typeface="+mn-cs"/>
                <a:sym typeface="Helvetica"/>
              </a:defRPr>
            </a:pPr>
          </a:p>
        </p:txBody>
      </p:sp>
      <p:pic>
        <p:nvPicPr>
          <p:cNvPr id="333" name="Picture 9" descr="Picture 9"/>
          <p:cNvPicPr>
            <a:picLocks noChangeAspect="1"/>
          </p:cNvPicPr>
          <p:nvPr/>
        </p:nvPicPr>
        <p:blipFill>
          <a:blip r:embed="rId2">
            <a:extLst/>
          </a:blip>
          <a:stretch>
            <a:fillRect/>
          </a:stretch>
        </p:blipFill>
        <p:spPr>
          <a:xfrm>
            <a:off x="3718552" y="4348241"/>
            <a:ext cx="4754896" cy="1725922"/>
          </a:xfrm>
          <a:prstGeom prst="rect">
            <a:avLst/>
          </a:prstGeom>
          <a:ln w="12700">
            <a:miter lim="400000"/>
          </a:ln>
        </p:spPr>
      </p:pic>
      <p:sp>
        <p:nvSpPr>
          <p:cNvPr id="334" name="Overriding Residual Income"/>
          <p:cNvSpPr txBox="1"/>
          <p:nvPr/>
        </p:nvSpPr>
        <p:spPr>
          <a:xfrm>
            <a:off x="2388868" y="350875"/>
            <a:ext cx="7696267" cy="1023618"/>
          </a:xfrm>
          <a:prstGeom prst="rect">
            <a:avLst/>
          </a:prstGeom>
          <a:ln w="12700">
            <a:miter lim="400000"/>
          </a:ln>
          <a:extLst>
            <a:ext uri="{C572A759-6A51-4108-AA02-DFA0A04FC94B}">
              <ma14:wrappingTextBoxFlag xmlns:ma14="http://schemas.microsoft.com/office/mac/drawingml/2011/main" val="1"/>
            </a:ext>
          </a:extLst>
        </p:spPr>
        <p:txBody>
          <a:bodyPr wrap="none" lIns="60958" tIns="60958" rIns="60958" bIns="60958">
            <a:spAutoFit/>
          </a:bodyPr>
          <a:lstStyle/>
          <a:p>
            <a:pPr algn="ctr">
              <a:lnSpc>
                <a:spcPct val="90000"/>
              </a:lnSpc>
              <a:defRPr b="1" sz="4600">
                <a:latin typeface="Trebuchet MS"/>
                <a:ea typeface="Trebuchet MS"/>
                <a:cs typeface="Trebuchet MS"/>
                <a:sym typeface="Trebuchet MS"/>
              </a:defRPr>
            </a:pPr>
            <a:r>
              <a:rPr b="0" sz="6800">
                <a:solidFill>
                  <a:srgbClr val="0948D4"/>
                </a:solidFill>
                <a:latin typeface="Handelson Two"/>
                <a:ea typeface="Handelson Two"/>
                <a:cs typeface="Handelson Two"/>
                <a:sym typeface="Handelson Two"/>
              </a:rPr>
              <a:t>Overriding</a:t>
            </a:r>
            <a:r>
              <a:t> </a:t>
            </a:r>
            <a:r>
              <a:rPr sz="4200"/>
              <a:t>Residual Income</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336" name="Table"/>
          <p:cNvGraphicFramePr/>
          <p:nvPr/>
        </p:nvGraphicFramePr>
        <p:xfrm>
          <a:off x="763806" y="1629451"/>
          <a:ext cx="10677088" cy="4325944"/>
        </p:xfrm>
        <a:graphic xmlns:a="http://schemas.openxmlformats.org/drawingml/2006/main">
          <a:graphicData uri="http://schemas.openxmlformats.org/drawingml/2006/table">
            <a:tbl>
              <a:tblPr firstCol="0" firstRow="0" lastCol="0" lastRow="0" bandCol="0" bandRow="1" rtl="0">
                <a:tableStyleId>{C7B018BB-80A7-4F77-B60F-C8B233D01FF8}</a:tableStyleId>
              </a:tblPr>
              <a:tblGrid>
                <a:gridCol w="3554795"/>
                <a:gridCol w="3554795"/>
                <a:gridCol w="3554795"/>
              </a:tblGrid>
              <a:tr h="702383">
                <a:tc>
                  <a:txBody>
                    <a:bodyPr/>
                    <a:lstStyle/>
                    <a:p>
                      <a:pPr indent="609600" algn="ctr" defTabSz="609600">
                        <a:defRPr b="1" sz="2600">
                          <a:latin typeface="+mn-lt"/>
                          <a:ea typeface="+mn-ea"/>
                          <a:cs typeface="+mn-cs"/>
                          <a:sym typeface="Helvetica"/>
                        </a:defRPr>
                      </a:pPr>
                    </a:p>
                  </a:txBody>
                  <a:tcPr marL="0" marR="0" marT="0" marB="0" anchor="ctr" anchorCtr="0" horzOverflow="overflow">
                    <a:solidFill>
                      <a:srgbClr val="0653DC"/>
                    </a:solidFill>
                  </a:tcPr>
                </a:tc>
                <a:tc>
                  <a:txBody>
                    <a:bodyPr/>
                    <a:lstStyle/>
                    <a:p>
                      <a:pPr indent="609600" algn="l" defTabSz="609600">
                        <a:defRPr b="1" sz="2600">
                          <a:solidFill>
                            <a:srgbClr val="FFFFFF"/>
                          </a:solidFill>
                          <a:latin typeface="+mn-lt"/>
                          <a:ea typeface="+mn-ea"/>
                          <a:cs typeface="+mn-cs"/>
                          <a:sym typeface="Helvetica"/>
                        </a:defRPr>
                      </a:pPr>
                    </a:p>
                  </a:txBody>
                  <a:tcPr marL="0" marR="0" marT="0" marB="0" anchor="ctr" anchorCtr="0" horzOverflow="overflow">
                    <a:solidFill>
                      <a:srgbClr val="0653DC"/>
                    </a:solidFill>
                  </a:tcPr>
                </a:tc>
                <a:tc>
                  <a:txBody>
                    <a:bodyPr/>
                    <a:lstStyle/>
                    <a:p>
                      <a:pPr indent="609600" algn="l" defTabSz="609600">
                        <a:defRPr b="1" sz="2600">
                          <a:solidFill>
                            <a:srgbClr val="FFFFFF"/>
                          </a:solidFill>
                          <a:latin typeface="+mn-lt"/>
                          <a:ea typeface="+mn-ea"/>
                          <a:cs typeface="+mn-cs"/>
                          <a:sym typeface="Helvetica"/>
                        </a:defRPr>
                      </a:pPr>
                    </a:p>
                  </a:txBody>
                  <a:tcPr marL="0" marR="0" marT="0" marB="0" anchor="ctr" anchorCtr="0" horzOverflow="overflow">
                    <a:solidFill>
                      <a:srgbClr val="0653DC"/>
                    </a:solidFill>
                  </a:tcPr>
                </a:tc>
              </a:tr>
              <a:tr h="532463">
                <a:tc>
                  <a:txBody>
                    <a:bodyPr/>
                    <a:lstStyle/>
                    <a:p>
                      <a:pPr indent="609600" defTabSz="609600">
                        <a:defRPr>
                          <a:latin typeface="+mn-lt"/>
                          <a:ea typeface="+mn-ea"/>
                          <a:cs typeface="+mn-cs"/>
                          <a:sym typeface="Helvetica"/>
                        </a:defRPr>
                      </a:pPr>
                    </a:p>
                  </a:txBody>
                  <a:tcPr marL="0" marR="0" marT="0" marB="0" anchor="t" anchorCtr="0" horzOverflow="overflow">
                    <a:solidFill>
                      <a:srgbClr val="162381"/>
                    </a:solidFill>
                  </a:tcPr>
                </a:tc>
                <a:tc>
                  <a:txBody>
                    <a:bodyPr/>
                    <a:lstStyle/>
                    <a:p>
                      <a:pPr algn="ctr">
                        <a:lnSpc>
                          <a:spcPct val="90000"/>
                        </a:lnSpc>
                        <a:defRPr sz="1800"/>
                      </a:pPr>
                      <a:r>
                        <a:rPr b="1" sz="2600">
                          <a:solidFill>
                            <a:srgbClr val="FFFFFF"/>
                          </a:solidFill>
                          <a:latin typeface="Trebuchet MS"/>
                          <a:ea typeface="Trebuchet MS"/>
                          <a:cs typeface="Trebuchet MS"/>
                          <a:sym typeface="Trebuchet MS"/>
                        </a:rPr>
                        <a:t>YOU</a:t>
                      </a:r>
                    </a:p>
                  </a:txBody>
                  <a:tcPr marL="0" marR="0" marT="0" marB="0" anchor="ctr" anchorCtr="0" horzOverflow="overflow">
                    <a:solidFill>
                      <a:srgbClr val="162381"/>
                    </a:solidFill>
                  </a:tcPr>
                </a:tc>
                <a:tc>
                  <a:txBody>
                    <a:bodyPr/>
                    <a:lstStyle/>
                    <a:p>
                      <a:pPr indent="609600" algn="ctr" defTabSz="609600">
                        <a:defRPr sz="1800"/>
                      </a:pPr>
                      <a:r>
                        <a:rPr b="1" sz="2600">
                          <a:solidFill>
                            <a:srgbClr val="FFFFFF"/>
                          </a:solidFill>
                          <a:latin typeface="+mn-lt"/>
                          <a:ea typeface="+mn-ea"/>
                          <a:cs typeface="+mn-cs"/>
                          <a:sym typeface="Helvetica"/>
                        </a:rPr>
                        <a:t>10</a:t>
                      </a:r>
                    </a:p>
                  </a:txBody>
                  <a:tcPr marL="0" marR="0" marT="0" marB="0" anchor="ctr" anchorCtr="0" horzOverflow="overflow">
                    <a:solidFill>
                      <a:srgbClr val="162381"/>
                    </a:solidFill>
                  </a:tcPr>
                </a:tc>
              </a:tr>
              <a:tr h="495110">
                <a:tc>
                  <a:txBody>
                    <a:bodyPr/>
                    <a:lstStyle/>
                    <a:p>
                      <a:pPr indent="609600" algn="ctr" defTabSz="609600">
                        <a:defRPr sz="1800"/>
                      </a:pPr>
                      <a:r>
                        <a:rPr b="1" sz="2600">
                          <a:solidFill>
                            <a:srgbClr val="535353"/>
                          </a:solidFill>
                          <a:latin typeface="+mn-lt"/>
                          <a:ea typeface="+mn-ea"/>
                          <a:cs typeface="+mn-cs"/>
                          <a:sym typeface="Helvetica"/>
                        </a:rPr>
                        <a:t>1</a:t>
                      </a:r>
                    </a:p>
                  </a:txBody>
                  <a:tcPr marL="0" marR="0" marT="0" marB="0" anchor="ctr" anchorCtr="0" horzOverflow="overflow">
                    <a:solidFill>
                      <a:srgbClr val="FFFFFF"/>
                    </a:solidFill>
                  </a:tcPr>
                </a:tc>
                <a:tc>
                  <a:txBody>
                    <a:bodyPr/>
                    <a:lstStyle/>
                    <a:p>
                      <a:pPr indent="609600" algn="ctr" defTabSz="609600">
                        <a:defRPr sz="1800"/>
                      </a:pPr>
                      <a:r>
                        <a:rPr b="1" sz="2600">
                          <a:solidFill>
                            <a:srgbClr val="535353"/>
                          </a:solidFill>
                          <a:latin typeface="+mn-lt"/>
                          <a:ea typeface="+mn-ea"/>
                          <a:cs typeface="+mn-cs"/>
                          <a:sym typeface="Helvetica"/>
                        </a:rPr>
                        <a:t>4</a:t>
                      </a:r>
                    </a:p>
                  </a:txBody>
                  <a:tcPr marL="0" marR="0" marT="0" marB="0" anchor="ctr" anchorCtr="0" horzOverflow="overflow">
                    <a:solidFill>
                      <a:srgbClr val="FFFFFF"/>
                    </a:solidFill>
                  </a:tcPr>
                </a:tc>
                <a:tc>
                  <a:txBody>
                    <a:bodyPr/>
                    <a:lstStyle/>
                    <a:p>
                      <a:pPr indent="609600" algn="ctr" defTabSz="609600">
                        <a:defRPr sz="1800"/>
                      </a:pPr>
                      <a:r>
                        <a:rPr b="1" sz="2600">
                          <a:solidFill>
                            <a:srgbClr val="535353"/>
                          </a:solidFill>
                          <a:latin typeface="+mn-lt"/>
                          <a:ea typeface="+mn-ea"/>
                          <a:cs typeface="+mn-cs"/>
                          <a:sym typeface="Helvetica"/>
                        </a:rPr>
                        <a:t>40</a:t>
                      </a:r>
                    </a:p>
                  </a:txBody>
                  <a:tcPr marL="0" marR="0" marT="0" marB="0" anchor="ctr" anchorCtr="0" horzOverflow="overflow">
                    <a:solidFill>
                      <a:srgbClr val="FFFFFF"/>
                    </a:solidFill>
                  </a:tcPr>
                </a:tc>
              </a:tr>
              <a:tr h="495110">
                <a:tc>
                  <a:txBody>
                    <a:bodyPr/>
                    <a:lstStyle/>
                    <a:p>
                      <a:pPr indent="609600" algn="ctr" defTabSz="609600">
                        <a:defRPr sz="1800"/>
                      </a:pPr>
                      <a:r>
                        <a:rPr b="1" sz="2600">
                          <a:solidFill>
                            <a:srgbClr val="535353"/>
                          </a:solidFill>
                          <a:latin typeface="+mn-lt"/>
                          <a:ea typeface="+mn-ea"/>
                          <a:cs typeface="+mn-cs"/>
                          <a:sym typeface="Helvetica"/>
                        </a:rPr>
                        <a:t>2</a:t>
                      </a:r>
                    </a:p>
                  </a:txBody>
                  <a:tcPr marL="0" marR="0" marT="0" marB="0" anchor="ctr" anchorCtr="0" horzOverflow="overflow"/>
                </a:tc>
                <a:tc>
                  <a:txBody>
                    <a:bodyPr/>
                    <a:lstStyle/>
                    <a:p>
                      <a:pPr indent="609600" algn="ctr" defTabSz="609600">
                        <a:defRPr sz="1800"/>
                      </a:pPr>
                      <a:r>
                        <a:rPr b="1" sz="2600">
                          <a:solidFill>
                            <a:srgbClr val="535353"/>
                          </a:solidFill>
                          <a:latin typeface="+mn-lt"/>
                          <a:ea typeface="+mn-ea"/>
                          <a:cs typeface="+mn-cs"/>
                          <a:sym typeface="Helvetica"/>
                        </a:rPr>
                        <a:t>16</a:t>
                      </a:r>
                    </a:p>
                  </a:txBody>
                  <a:tcPr marL="0" marR="0" marT="0" marB="0" anchor="ctr" anchorCtr="0" horzOverflow="overflow"/>
                </a:tc>
                <a:tc>
                  <a:txBody>
                    <a:bodyPr/>
                    <a:lstStyle/>
                    <a:p>
                      <a:pPr indent="609600" algn="ctr" defTabSz="609600">
                        <a:defRPr sz="1800"/>
                      </a:pPr>
                      <a:r>
                        <a:rPr b="1" sz="2600">
                          <a:solidFill>
                            <a:srgbClr val="535353"/>
                          </a:solidFill>
                          <a:latin typeface="+mn-lt"/>
                          <a:ea typeface="+mn-ea"/>
                          <a:cs typeface="+mn-cs"/>
                          <a:sym typeface="Helvetica"/>
                        </a:rPr>
                        <a:t>160</a:t>
                      </a:r>
                    </a:p>
                  </a:txBody>
                  <a:tcPr marL="0" marR="0" marT="0" marB="0" anchor="ctr" anchorCtr="0" horzOverflow="overflow"/>
                </a:tc>
              </a:tr>
              <a:tr h="495110">
                <a:tc>
                  <a:txBody>
                    <a:bodyPr/>
                    <a:lstStyle/>
                    <a:p>
                      <a:pPr indent="609600" algn="ctr" defTabSz="609600">
                        <a:defRPr sz="1800"/>
                      </a:pPr>
                      <a:r>
                        <a:rPr b="1" sz="2600">
                          <a:solidFill>
                            <a:srgbClr val="535353"/>
                          </a:solidFill>
                          <a:latin typeface="+mn-lt"/>
                          <a:ea typeface="+mn-ea"/>
                          <a:cs typeface="+mn-cs"/>
                          <a:sym typeface="Helvetica"/>
                        </a:rPr>
                        <a:t>3</a:t>
                      </a:r>
                    </a:p>
                  </a:txBody>
                  <a:tcPr marL="0" marR="0" marT="0" marB="0" anchor="ctr" anchorCtr="0" horzOverflow="overflow">
                    <a:solidFill>
                      <a:srgbClr val="FFFFFF"/>
                    </a:solidFill>
                  </a:tcPr>
                </a:tc>
                <a:tc>
                  <a:txBody>
                    <a:bodyPr/>
                    <a:lstStyle/>
                    <a:p>
                      <a:pPr indent="609600" algn="ctr" defTabSz="609600">
                        <a:defRPr sz="1800"/>
                      </a:pPr>
                      <a:r>
                        <a:rPr b="1" sz="2600">
                          <a:solidFill>
                            <a:srgbClr val="535353"/>
                          </a:solidFill>
                          <a:latin typeface="+mn-lt"/>
                          <a:ea typeface="+mn-ea"/>
                          <a:cs typeface="+mn-cs"/>
                          <a:sym typeface="Helvetica"/>
                        </a:rPr>
                        <a:t>64</a:t>
                      </a:r>
                    </a:p>
                  </a:txBody>
                  <a:tcPr marL="0" marR="0" marT="0" marB="0" anchor="ctr" anchorCtr="0" horzOverflow="overflow">
                    <a:solidFill>
                      <a:srgbClr val="FFFFFF"/>
                    </a:solidFill>
                  </a:tcPr>
                </a:tc>
                <a:tc>
                  <a:txBody>
                    <a:bodyPr/>
                    <a:lstStyle/>
                    <a:p>
                      <a:pPr indent="609600" algn="ctr" defTabSz="609600">
                        <a:defRPr sz="1800"/>
                      </a:pPr>
                      <a:r>
                        <a:rPr b="1" sz="2600">
                          <a:solidFill>
                            <a:srgbClr val="535353"/>
                          </a:solidFill>
                          <a:latin typeface="+mn-lt"/>
                          <a:ea typeface="+mn-ea"/>
                          <a:cs typeface="+mn-cs"/>
                          <a:sym typeface="Helvetica"/>
                        </a:rPr>
                        <a:t>640</a:t>
                      </a:r>
                    </a:p>
                  </a:txBody>
                  <a:tcPr marL="0" marR="0" marT="0" marB="0" anchor="ctr" anchorCtr="0" horzOverflow="overflow">
                    <a:solidFill>
                      <a:srgbClr val="FFFFFF"/>
                    </a:solidFill>
                  </a:tcPr>
                </a:tc>
              </a:tr>
              <a:tr h="495110">
                <a:tc>
                  <a:txBody>
                    <a:bodyPr/>
                    <a:lstStyle/>
                    <a:p>
                      <a:pPr indent="609600" algn="ctr" defTabSz="609600">
                        <a:defRPr sz="1800"/>
                      </a:pPr>
                      <a:r>
                        <a:rPr b="1" sz="2600">
                          <a:solidFill>
                            <a:srgbClr val="535353"/>
                          </a:solidFill>
                          <a:latin typeface="+mn-lt"/>
                          <a:ea typeface="+mn-ea"/>
                          <a:cs typeface="+mn-cs"/>
                          <a:sym typeface="Helvetica"/>
                        </a:rPr>
                        <a:t>4</a:t>
                      </a:r>
                    </a:p>
                  </a:txBody>
                  <a:tcPr marL="0" marR="0" marT="0" marB="0" anchor="ctr" anchorCtr="0" horzOverflow="overflow"/>
                </a:tc>
                <a:tc>
                  <a:txBody>
                    <a:bodyPr/>
                    <a:lstStyle/>
                    <a:p>
                      <a:pPr indent="609600" algn="ctr" defTabSz="609600">
                        <a:defRPr sz="1800"/>
                      </a:pPr>
                      <a:r>
                        <a:rPr b="1" sz="2600">
                          <a:solidFill>
                            <a:srgbClr val="535353"/>
                          </a:solidFill>
                          <a:latin typeface="+mn-lt"/>
                          <a:ea typeface="+mn-ea"/>
                          <a:cs typeface="+mn-cs"/>
                          <a:sym typeface="Helvetica"/>
                        </a:rPr>
                        <a:t>256</a:t>
                      </a:r>
                    </a:p>
                  </a:txBody>
                  <a:tcPr marL="0" marR="0" marT="0" marB="0" anchor="ctr" anchorCtr="0" horzOverflow="overflow"/>
                </a:tc>
                <a:tc>
                  <a:txBody>
                    <a:bodyPr/>
                    <a:lstStyle/>
                    <a:p>
                      <a:pPr indent="609600" algn="ctr" defTabSz="609600">
                        <a:defRPr sz="1800"/>
                      </a:pPr>
                      <a:r>
                        <a:rPr b="1" sz="2600">
                          <a:solidFill>
                            <a:srgbClr val="535353"/>
                          </a:solidFill>
                          <a:latin typeface="+mn-lt"/>
                          <a:ea typeface="+mn-ea"/>
                          <a:cs typeface="+mn-cs"/>
                          <a:sym typeface="Helvetica"/>
                        </a:rPr>
                        <a:t>2560</a:t>
                      </a:r>
                    </a:p>
                  </a:txBody>
                  <a:tcPr marL="0" marR="0" marT="0" marB="0" anchor="ctr" anchorCtr="0" horzOverflow="overflow"/>
                </a:tc>
              </a:tr>
              <a:tr h="495110">
                <a:tc>
                  <a:txBody>
                    <a:bodyPr/>
                    <a:lstStyle/>
                    <a:p>
                      <a:pPr indent="609600" algn="ctr" defTabSz="609600">
                        <a:defRPr sz="1800"/>
                      </a:pPr>
                      <a:r>
                        <a:rPr b="1" sz="2600">
                          <a:solidFill>
                            <a:srgbClr val="535353"/>
                          </a:solidFill>
                          <a:latin typeface="+mn-lt"/>
                          <a:ea typeface="+mn-ea"/>
                          <a:cs typeface="+mn-cs"/>
                          <a:sym typeface="Helvetica"/>
                        </a:rPr>
                        <a:t>5</a:t>
                      </a:r>
                    </a:p>
                  </a:txBody>
                  <a:tcPr marL="0" marR="0" marT="0" marB="0" anchor="ctr" anchorCtr="0" horzOverflow="overflow">
                    <a:solidFill>
                      <a:srgbClr val="FFFFFF"/>
                    </a:solidFill>
                  </a:tcPr>
                </a:tc>
                <a:tc>
                  <a:txBody>
                    <a:bodyPr/>
                    <a:lstStyle/>
                    <a:p>
                      <a:pPr indent="609600" algn="ctr" defTabSz="609600">
                        <a:defRPr sz="1800"/>
                      </a:pPr>
                      <a:r>
                        <a:rPr b="1" sz="2600">
                          <a:solidFill>
                            <a:srgbClr val="535353"/>
                          </a:solidFill>
                          <a:latin typeface="+mn-lt"/>
                          <a:ea typeface="+mn-ea"/>
                          <a:cs typeface="+mn-cs"/>
                          <a:sym typeface="Helvetica"/>
                        </a:rPr>
                        <a:t>1024</a:t>
                      </a:r>
                    </a:p>
                  </a:txBody>
                  <a:tcPr marL="0" marR="0" marT="0" marB="0" anchor="ctr" anchorCtr="0" horzOverflow="overflow">
                    <a:solidFill>
                      <a:srgbClr val="FFFFFF"/>
                    </a:solidFill>
                  </a:tcPr>
                </a:tc>
                <a:tc>
                  <a:txBody>
                    <a:bodyPr/>
                    <a:lstStyle/>
                    <a:p>
                      <a:pPr indent="609600" algn="ctr" defTabSz="609600">
                        <a:defRPr sz="1800"/>
                      </a:pPr>
                      <a:r>
                        <a:rPr b="1" sz="2600">
                          <a:solidFill>
                            <a:srgbClr val="535353"/>
                          </a:solidFill>
                          <a:latin typeface="+mn-lt"/>
                          <a:ea typeface="+mn-ea"/>
                          <a:cs typeface="+mn-cs"/>
                          <a:sym typeface="Helvetica"/>
                        </a:rPr>
                        <a:t>10240</a:t>
                      </a:r>
                    </a:p>
                  </a:txBody>
                  <a:tcPr marL="0" marR="0" marT="0" marB="0" anchor="ctr" anchorCtr="0" horzOverflow="overflow">
                    <a:solidFill>
                      <a:srgbClr val="FFFFFF"/>
                    </a:solidFill>
                  </a:tcPr>
                </a:tc>
              </a:tr>
              <a:tr h="602841">
                <a:tc>
                  <a:txBody>
                    <a:bodyPr/>
                    <a:lstStyle/>
                    <a:p>
                      <a:pPr indent="609600" algn="ctr" defTabSz="609600">
                        <a:defRPr b="1" sz="2600">
                          <a:latin typeface="+mn-lt"/>
                          <a:ea typeface="+mn-ea"/>
                          <a:cs typeface="+mn-cs"/>
                          <a:sym typeface="Helvetica"/>
                        </a:defRPr>
                      </a:pPr>
                    </a:p>
                  </a:txBody>
                  <a:tcPr marL="0" marR="0" marT="0" marB="0" anchor="ctr" anchorCtr="0" horzOverflow="overflow">
                    <a:solidFill>
                      <a:srgbClr val="17A2FF"/>
                    </a:solidFill>
                  </a:tcPr>
                </a:tc>
                <a:tc>
                  <a:txBody>
                    <a:bodyPr/>
                    <a:lstStyle/>
                    <a:p>
                      <a:pPr indent="609600" algn="ctr" defTabSz="609600">
                        <a:defRPr sz="1800"/>
                      </a:pPr>
                      <a:r>
                        <a:rPr b="1" sz="2600">
                          <a:solidFill>
                            <a:srgbClr val="FFFFFF"/>
                          </a:solidFill>
                          <a:latin typeface="+mn-lt"/>
                          <a:ea typeface="+mn-ea"/>
                          <a:cs typeface="+mn-cs"/>
                          <a:sym typeface="Helvetica"/>
                        </a:rPr>
                        <a:t>1364</a:t>
                      </a:r>
                    </a:p>
                  </a:txBody>
                  <a:tcPr marL="0" marR="0" marT="0" marB="0" anchor="ctr" anchorCtr="0" horzOverflow="overflow">
                    <a:solidFill>
                      <a:srgbClr val="17A2FF"/>
                    </a:solidFill>
                  </a:tcPr>
                </a:tc>
                <a:tc>
                  <a:txBody>
                    <a:bodyPr/>
                    <a:lstStyle/>
                    <a:p>
                      <a:pPr indent="609600" algn="ctr" defTabSz="609600">
                        <a:defRPr sz="1800"/>
                      </a:pPr>
                      <a:r>
                        <a:rPr b="1" sz="3000">
                          <a:solidFill>
                            <a:srgbClr val="FFFFFF"/>
                          </a:solidFill>
                          <a:latin typeface="+mn-lt"/>
                          <a:ea typeface="+mn-ea"/>
                          <a:cs typeface="+mn-cs"/>
                          <a:sym typeface="Helvetica"/>
                        </a:rPr>
                        <a:t>13650</a:t>
                      </a:r>
                    </a:p>
                  </a:txBody>
                  <a:tcPr marL="0" marR="0" marT="0" marB="0" anchor="ctr" anchorCtr="0" horzOverflow="overflow">
                    <a:solidFill>
                      <a:srgbClr val="17A2FF"/>
                    </a:solidFill>
                  </a:tcPr>
                </a:tc>
              </a:tr>
            </a:tbl>
          </a:graphicData>
        </a:graphic>
      </p:graphicFrame>
      <p:sp>
        <p:nvSpPr>
          <p:cNvPr id="337" name="Team IBOs"/>
          <p:cNvSpPr txBox="1"/>
          <p:nvPr/>
        </p:nvSpPr>
        <p:spPr>
          <a:xfrm>
            <a:off x="5297050" y="1754531"/>
            <a:ext cx="1835116" cy="504816"/>
          </a:xfrm>
          <a:prstGeom prst="rect">
            <a:avLst/>
          </a:prstGeom>
          <a:ln w="12700">
            <a:miter lim="400000"/>
          </a:ln>
          <a:extLst>
            <a:ext uri="{C572A759-6A51-4108-AA02-DFA0A04FC94B}">
              <ma14:wrappingTextBoxFlag xmlns:ma14="http://schemas.microsoft.com/office/mac/drawingml/2011/main" val="1"/>
            </a:ext>
          </a:extLst>
        </p:spPr>
        <p:txBody>
          <a:bodyPr wrap="none" lIns="60958" tIns="60958" rIns="60958" bIns="60958">
            <a:spAutoFit/>
          </a:bodyPr>
          <a:lstStyle>
            <a:lvl1pPr defTabSz="609600">
              <a:defRPr b="1" sz="2600">
                <a:solidFill>
                  <a:srgbClr val="FFFFFF"/>
                </a:solidFill>
                <a:latin typeface="Arial"/>
                <a:ea typeface="Arial"/>
                <a:cs typeface="Arial"/>
                <a:sym typeface="Arial"/>
              </a:defRPr>
            </a:lvl1pPr>
          </a:lstStyle>
          <a:p>
            <a:pPr/>
            <a:r>
              <a:t>Team IBOs</a:t>
            </a:r>
          </a:p>
        </p:txBody>
      </p:sp>
      <p:sp>
        <p:nvSpPr>
          <p:cNvPr id="338" name="Team Customers"/>
          <p:cNvSpPr txBox="1"/>
          <p:nvPr/>
        </p:nvSpPr>
        <p:spPr>
          <a:xfrm>
            <a:off x="8345320" y="1754531"/>
            <a:ext cx="2789278" cy="504816"/>
          </a:xfrm>
          <a:prstGeom prst="rect">
            <a:avLst/>
          </a:prstGeom>
          <a:ln w="12700">
            <a:miter lim="400000"/>
          </a:ln>
          <a:extLst>
            <a:ext uri="{C572A759-6A51-4108-AA02-DFA0A04FC94B}">
              <ma14:wrappingTextBoxFlag xmlns:ma14="http://schemas.microsoft.com/office/mac/drawingml/2011/main" val="1"/>
            </a:ext>
          </a:extLst>
        </p:spPr>
        <p:txBody>
          <a:bodyPr wrap="none" lIns="60958" tIns="60958" rIns="60958" bIns="60958">
            <a:spAutoFit/>
          </a:bodyPr>
          <a:lstStyle>
            <a:lvl1pPr defTabSz="609600">
              <a:defRPr b="1" sz="2600">
                <a:solidFill>
                  <a:srgbClr val="FFFFFF"/>
                </a:solidFill>
                <a:latin typeface="Arial"/>
                <a:ea typeface="Arial"/>
                <a:cs typeface="Arial"/>
                <a:sym typeface="Arial"/>
              </a:defRPr>
            </a:lvl1pPr>
          </a:lstStyle>
          <a:p>
            <a:pPr/>
            <a:r>
              <a:t>Team Customers</a:t>
            </a:r>
          </a:p>
        </p:txBody>
      </p:sp>
      <p:sp>
        <p:nvSpPr>
          <p:cNvPr id="339" name="Level"/>
          <p:cNvSpPr txBox="1"/>
          <p:nvPr/>
        </p:nvSpPr>
        <p:spPr>
          <a:xfrm>
            <a:off x="2078952" y="1754531"/>
            <a:ext cx="978982" cy="504816"/>
          </a:xfrm>
          <a:prstGeom prst="rect">
            <a:avLst/>
          </a:prstGeom>
          <a:ln w="12700">
            <a:miter lim="400000"/>
          </a:ln>
          <a:extLst>
            <a:ext uri="{C572A759-6A51-4108-AA02-DFA0A04FC94B}">
              <ma14:wrappingTextBoxFlag xmlns:ma14="http://schemas.microsoft.com/office/mac/drawingml/2011/main" val="1"/>
            </a:ext>
          </a:extLst>
        </p:spPr>
        <p:txBody>
          <a:bodyPr wrap="none" lIns="60958" tIns="60958" rIns="60958" bIns="60958">
            <a:spAutoFit/>
          </a:bodyPr>
          <a:lstStyle>
            <a:lvl1pPr defTabSz="609600">
              <a:defRPr b="1" sz="2600">
                <a:solidFill>
                  <a:srgbClr val="FFFFFF"/>
                </a:solidFill>
                <a:latin typeface="Arial"/>
                <a:ea typeface="Arial"/>
                <a:cs typeface="Arial"/>
                <a:sym typeface="Arial"/>
              </a:defRPr>
            </a:lvl1pPr>
          </a:lstStyle>
          <a:p>
            <a:pPr/>
            <a:r>
              <a:t>Level</a:t>
            </a:r>
          </a:p>
        </p:txBody>
      </p:sp>
      <p:sp>
        <p:nvSpPr>
          <p:cNvPr id="340" name="The Power of Leverage"/>
          <p:cNvSpPr txBox="1"/>
          <p:nvPr/>
        </p:nvSpPr>
        <p:spPr>
          <a:xfrm>
            <a:off x="2975844" y="407276"/>
            <a:ext cx="6471178" cy="1023618"/>
          </a:xfrm>
          <a:prstGeom prst="rect">
            <a:avLst/>
          </a:prstGeom>
          <a:ln w="12700">
            <a:miter lim="400000"/>
          </a:ln>
          <a:extLst>
            <a:ext uri="{C572A759-6A51-4108-AA02-DFA0A04FC94B}">
              <ma14:wrappingTextBoxFlag xmlns:ma14="http://schemas.microsoft.com/office/mac/drawingml/2011/main" val="1"/>
            </a:ext>
          </a:extLst>
        </p:spPr>
        <p:txBody>
          <a:bodyPr wrap="none" lIns="60958" tIns="60958" rIns="60958" bIns="60958">
            <a:spAutoFit/>
          </a:bodyPr>
          <a:lstStyle/>
          <a:p>
            <a:pPr algn="ctr">
              <a:lnSpc>
                <a:spcPct val="90000"/>
              </a:lnSpc>
              <a:defRPr b="1" sz="4600">
                <a:latin typeface="Trebuchet MS"/>
                <a:ea typeface="Trebuchet MS"/>
                <a:cs typeface="Trebuchet MS"/>
                <a:sym typeface="Trebuchet MS"/>
              </a:defRPr>
            </a:pPr>
            <a:r>
              <a:rPr sz="4400"/>
              <a:t>The Power of</a:t>
            </a:r>
            <a:r>
              <a:t> </a:t>
            </a:r>
            <a:r>
              <a:rPr b="0" sz="6800">
                <a:solidFill>
                  <a:srgbClr val="0845DF"/>
                </a:solidFill>
                <a:latin typeface="Handelson Two"/>
                <a:ea typeface="Handelson Two"/>
                <a:cs typeface="Handelson Two"/>
                <a:sym typeface="Handelson Two"/>
              </a:rPr>
              <a:t>Leverage</a:t>
            </a:r>
          </a:p>
        </p:txBody>
      </p:sp>
      <p:sp>
        <p:nvSpPr>
          <p:cNvPr id="341" name="Refer to the ACN Compensation Plan for Complete Details"/>
          <p:cNvSpPr txBox="1"/>
          <p:nvPr/>
        </p:nvSpPr>
        <p:spPr>
          <a:xfrm>
            <a:off x="1824396" y="5550885"/>
            <a:ext cx="12204193" cy="1741664"/>
          </a:xfrm>
          <a:prstGeom prst="rect">
            <a:avLst/>
          </a:prstGeom>
          <a:ln w="12700">
            <a:miter lim="400000"/>
          </a:ln>
          <a:extLst>
            <a:ext uri="{C572A759-6A51-4108-AA02-DFA0A04FC94B}">
              <ma14:wrappingTextBoxFlag xmlns:ma14="http://schemas.microsoft.com/office/mac/drawingml/2011/main" val="1"/>
            </a:ext>
          </a:extLst>
        </p:spPr>
        <p:txBody>
          <a:bodyPr wrap="none" lIns="31496" tIns="31496" rIns="31496" bIns="31496" anchor="ctr">
            <a:spAutoFit/>
          </a:bodyPr>
          <a:lstStyle/>
          <a:p>
            <a:pPr defTabSz="377704">
              <a:spcBef>
                <a:spcPts val="500"/>
              </a:spcBef>
              <a:defRPr i="1" sz="800">
                <a:solidFill>
                  <a:srgbClr val="535353"/>
                </a:solidFill>
                <a:latin typeface="+mn-lt"/>
                <a:ea typeface="+mn-ea"/>
                <a:cs typeface="+mn-cs"/>
                <a:sym typeface="Helvetica"/>
              </a:defRPr>
            </a:pPr>
          </a:p>
        </p:txBody>
      </p:sp>
      <p:sp>
        <p:nvSpPr>
          <p:cNvPr id="342" name="Rectangle 1"/>
          <p:cNvSpPr txBox="1"/>
          <p:nvPr/>
        </p:nvSpPr>
        <p:spPr>
          <a:xfrm>
            <a:off x="1824396" y="5550885"/>
            <a:ext cx="17409463" cy="1655306"/>
          </a:xfrm>
          <a:prstGeom prst="rect">
            <a:avLst/>
          </a:prstGeom>
          <a:ln w="12700">
            <a:miter lim="400000"/>
          </a:ln>
          <a:extLst>
            <a:ext uri="{C572A759-6A51-4108-AA02-DFA0A04FC94B}">
              <ma14:wrappingTextBoxFlag xmlns:ma14="http://schemas.microsoft.com/office/mac/drawingml/2011/main" val="1"/>
            </a:ext>
          </a:extLst>
        </p:spPr>
        <p:txBody>
          <a:bodyPr lIns="60960" tIns="60960" rIns="60960" bIns="60960" anchor="ctr"/>
          <a:lstStyle/>
          <a:p>
            <a:pPr algn="ctr" defTabSz="1219168">
              <a:defRPr i="1" sz="1200">
                <a:solidFill>
                  <a:srgbClr val="535353"/>
                </a:solidFill>
                <a:latin typeface="+mn-lt"/>
                <a:ea typeface="+mn-ea"/>
                <a:cs typeface="+mn-cs"/>
                <a:sym typeface="Helvetica"/>
              </a:defRPr>
            </a:pPr>
            <a:r>
              <a:t>Hypothetical example is provided for training purposes only. Not intended to represent typical results.</a:t>
            </a:r>
          </a:p>
          <a:p>
            <a:pPr algn="ctr" defTabSz="1219168">
              <a:defRPr i="1" sz="1200">
                <a:solidFill>
                  <a:srgbClr val="535353"/>
                </a:solidFill>
                <a:latin typeface="+mn-lt"/>
                <a:ea typeface="+mn-ea"/>
                <a:cs typeface="+mn-cs"/>
                <a:sym typeface="Helvetica"/>
              </a:defRPr>
            </a:pPr>
            <a:r>
              <a:t>See ACN 2022 Compensation Plan for full details.</a:t>
            </a:r>
          </a:p>
        </p:txBody>
      </p:sp>
      <p:sp>
        <p:nvSpPr>
          <p:cNvPr id="343" name="Rectangle"/>
          <p:cNvSpPr/>
          <p:nvPr/>
        </p:nvSpPr>
        <p:spPr>
          <a:xfrm>
            <a:off x="740345" y="4283049"/>
            <a:ext cx="10677088" cy="1550899"/>
          </a:xfrm>
          <a:prstGeom prst="rect">
            <a:avLst/>
          </a:prstGeom>
          <a:solidFill>
            <a:srgbClr val="A7A7A7">
              <a:alpha val="81068"/>
            </a:srgbClr>
          </a:solidFill>
          <a:ln w="3175">
            <a:miter lim="400000"/>
          </a:ln>
        </p:spPr>
        <p:txBody>
          <a:bodyPr lIns="60958" tIns="60958" rIns="60958" bIns="60958" anchor="ctr"/>
          <a:lstStyle/>
          <a:p>
            <a:pPr defTabSz="609600">
              <a:defRPr sz="2400">
                <a:latin typeface="+mn-lt"/>
                <a:ea typeface="+mn-ea"/>
                <a:cs typeface="+mn-cs"/>
                <a:sym typeface="Helvetica"/>
              </a:defRPr>
            </a:pPr>
          </a:p>
        </p:txBody>
      </p:sp>
      <p:sp>
        <p:nvSpPr>
          <p:cNvPr id="344" name="Total"/>
          <p:cNvSpPr/>
          <p:nvPr/>
        </p:nvSpPr>
        <p:spPr>
          <a:xfrm>
            <a:off x="1600573" y="4422493"/>
            <a:ext cx="1929390" cy="725124"/>
          </a:xfrm>
          <a:prstGeom prst="roundRect">
            <a:avLst>
              <a:gd name="adj" fmla="val 13136"/>
            </a:avLst>
          </a:prstGeom>
          <a:solidFill>
            <a:srgbClr val="0070FD"/>
          </a:solidFill>
          <a:ln w="3175">
            <a:miter lim="400000"/>
          </a:ln>
          <a:extLst>
            <a:ext uri="{C572A759-6A51-4108-AA02-DFA0A04FC94B}">
              <ma14:wrappingTextBoxFlag xmlns:ma14="http://schemas.microsoft.com/office/mac/drawingml/2011/main" val="1"/>
            </a:ext>
          </a:extLst>
        </p:spPr>
        <p:txBody>
          <a:bodyPr lIns="60958" tIns="60958" rIns="60958" bIns="60958" anchor="ctr"/>
          <a:lstStyle>
            <a:lvl1pPr algn="ctr" defTabSz="609600">
              <a:defRPr b="1" sz="3200">
                <a:solidFill>
                  <a:srgbClr val="FFFFFF"/>
                </a:solidFill>
                <a:latin typeface="+mn-lt"/>
                <a:ea typeface="+mn-ea"/>
                <a:cs typeface="+mn-cs"/>
                <a:sym typeface="Helvetica"/>
              </a:defRPr>
            </a:lvl1pPr>
          </a:lstStyle>
          <a:p>
            <a:pPr/>
            <a:r>
              <a:t>Total</a:t>
            </a:r>
          </a:p>
        </p:txBody>
      </p:sp>
      <p:sp>
        <p:nvSpPr>
          <p:cNvPr id="345" name="84"/>
          <p:cNvSpPr/>
          <p:nvPr/>
        </p:nvSpPr>
        <p:spPr>
          <a:xfrm>
            <a:off x="5092384" y="4422493"/>
            <a:ext cx="1973010" cy="725124"/>
          </a:xfrm>
          <a:prstGeom prst="roundRect">
            <a:avLst>
              <a:gd name="adj" fmla="val 13136"/>
            </a:avLst>
          </a:prstGeom>
          <a:solidFill>
            <a:srgbClr val="006DF7"/>
          </a:solidFill>
          <a:ln w="3175">
            <a:miter lim="400000"/>
          </a:ln>
          <a:extLst>
            <a:ext uri="{C572A759-6A51-4108-AA02-DFA0A04FC94B}">
              <ma14:wrappingTextBoxFlag xmlns:ma14="http://schemas.microsoft.com/office/mac/drawingml/2011/main" val="1"/>
            </a:ext>
          </a:extLst>
        </p:spPr>
        <p:txBody>
          <a:bodyPr lIns="60958" tIns="60958" rIns="60958" bIns="60958" anchor="ctr"/>
          <a:lstStyle>
            <a:lvl1pPr algn="ctr" defTabSz="609600">
              <a:defRPr b="1" sz="3200">
                <a:solidFill>
                  <a:srgbClr val="FFFFFF"/>
                </a:solidFill>
                <a:latin typeface="+mn-lt"/>
                <a:ea typeface="+mn-ea"/>
                <a:cs typeface="+mn-cs"/>
                <a:sym typeface="Helvetica"/>
              </a:defRPr>
            </a:lvl1pPr>
          </a:lstStyle>
          <a:p>
            <a:pPr/>
            <a:r>
              <a:t>84</a:t>
            </a:r>
          </a:p>
        </p:txBody>
      </p:sp>
      <p:sp>
        <p:nvSpPr>
          <p:cNvPr id="346" name="840"/>
          <p:cNvSpPr/>
          <p:nvPr/>
        </p:nvSpPr>
        <p:spPr>
          <a:xfrm>
            <a:off x="8627816" y="4422493"/>
            <a:ext cx="1973010" cy="725124"/>
          </a:xfrm>
          <a:prstGeom prst="roundRect">
            <a:avLst>
              <a:gd name="adj" fmla="val 13136"/>
            </a:avLst>
          </a:prstGeom>
          <a:solidFill>
            <a:srgbClr val="0070FD"/>
          </a:solidFill>
          <a:ln w="3175">
            <a:miter lim="400000"/>
          </a:ln>
          <a:extLst>
            <a:ext uri="{C572A759-6A51-4108-AA02-DFA0A04FC94B}">
              <ma14:wrappingTextBoxFlag xmlns:ma14="http://schemas.microsoft.com/office/mac/drawingml/2011/main" val="1"/>
            </a:ext>
          </a:extLst>
        </p:spPr>
        <p:txBody>
          <a:bodyPr lIns="60958" tIns="60958" rIns="60958" bIns="60958" anchor="ctr"/>
          <a:lstStyle>
            <a:lvl1pPr algn="ctr" defTabSz="609600">
              <a:defRPr b="1" sz="3200">
                <a:solidFill>
                  <a:srgbClr val="FFFFFF"/>
                </a:solidFill>
                <a:latin typeface="+mn-lt"/>
                <a:ea typeface="+mn-ea"/>
                <a:cs typeface="+mn-cs"/>
                <a:sym typeface="Helvetica"/>
              </a:defRPr>
            </a:lvl1pPr>
          </a:lstStyle>
          <a:p>
            <a:pPr/>
            <a:r>
              <a:t>840</a:t>
            </a:r>
          </a:p>
        </p:txBody>
      </p:sp>
      <p:pic>
        <p:nvPicPr>
          <p:cNvPr id="347" name="Picture 2" descr="Picture 2"/>
          <p:cNvPicPr>
            <a:picLocks noChangeAspect="1"/>
          </p:cNvPicPr>
          <p:nvPr/>
        </p:nvPicPr>
        <p:blipFill>
          <a:blip r:embed="rId2">
            <a:extLst/>
          </a:blip>
          <a:srcRect l="4378" t="86815" r="82971" b="5777"/>
          <a:stretch>
            <a:fillRect/>
          </a:stretch>
        </p:blipFill>
        <p:spPr>
          <a:xfrm>
            <a:off x="533822" y="5953837"/>
            <a:ext cx="1542267" cy="50792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336"/>
                                        </p:tgtEl>
                                        <p:attrNameLst>
                                          <p:attrName>style.visibility</p:attrName>
                                        </p:attrNameLst>
                                      </p:cBhvr>
                                      <p:to>
                                        <p:strVal val="visible"/>
                                      </p:to>
                                    </p:set>
                                    <p:animEffect filter="wipe(left)" transition="in">
                                      <p:cBhvr>
                                        <p:cTn id="7" dur="500"/>
                                        <p:tgtEl>
                                          <p:spTgt spid="33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343"/>
                                        </p:tgtEl>
                                        <p:attrNameLst>
                                          <p:attrName>style.visibility</p:attrName>
                                        </p:attrNameLst>
                                      </p:cBhvr>
                                      <p:to>
                                        <p:strVal val="visible"/>
                                      </p:to>
                                    </p:set>
                                    <p:animEffect filter="fade" transition="in">
                                      <p:cBhvr>
                                        <p:cTn id="12" dur="600"/>
                                        <p:tgtEl>
                                          <p:spTgt spid="343"/>
                                        </p:tgtEl>
                                      </p:cBhvr>
                                    </p:animEffect>
                                  </p:childTnLst>
                                </p:cTn>
                              </p:par>
                            </p:childTnLst>
                          </p:cTn>
                        </p:par>
                        <p:par>
                          <p:cTn id="13" fill="hold">
                            <p:stCondLst>
                              <p:cond delay="600"/>
                            </p:stCondLst>
                            <p:childTnLst>
                              <p:par>
                                <p:cTn id="14" presetClass="entr" nodeType="afterEffect" presetSubtype="8" presetID="22" grpId="3" fill="hold">
                                  <p:stCondLst>
                                    <p:cond delay="0"/>
                                  </p:stCondLst>
                                  <p:iterate type="el" backwards="0">
                                    <p:tmAbs val="0"/>
                                  </p:iterate>
                                  <p:childTnLst>
                                    <p:set>
                                      <p:cBhvr>
                                        <p:cTn id="15" fill="hold"/>
                                        <p:tgtEl>
                                          <p:spTgt spid="344"/>
                                        </p:tgtEl>
                                        <p:attrNameLst>
                                          <p:attrName>style.visibility</p:attrName>
                                        </p:attrNameLst>
                                      </p:cBhvr>
                                      <p:to>
                                        <p:strVal val="visible"/>
                                      </p:to>
                                    </p:set>
                                    <p:animEffect filter="wipe(left)" transition="in">
                                      <p:cBhvr>
                                        <p:cTn id="16" dur="500"/>
                                        <p:tgtEl>
                                          <p:spTgt spid="344"/>
                                        </p:tgtEl>
                                      </p:cBhvr>
                                    </p:animEffect>
                                  </p:childTnLst>
                                </p:cTn>
                              </p:par>
                            </p:childTnLst>
                          </p:cTn>
                        </p:par>
                        <p:par>
                          <p:cTn id="17" fill="hold">
                            <p:stCondLst>
                              <p:cond delay="1100"/>
                            </p:stCondLst>
                            <p:childTnLst>
                              <p:par>
                                <p:cTn id="18" presetClass="entr" nodeType="afterEffect" presetSubtype="8" presetID="22" grpId="4" fill="hold">
                                  <p:stCondLst>
                                    <p:cond delay="0"/>
                                  </p:stCondLst>
                                  <p:iterate type="el" backwards="0">
                                    <p:tmAbs val="0"/>
                                  </p:iterate>
                                  <p:childTnLst>
                                    <p:set>
                                      <p:cBhvr>
                                        <p:cTn id="19" fill="hold"/>
                                        <p:tgtEl>
                                          <p:spTgt spid="345"/>
                                        </p:tgtEl>
                                        <p:attrNameLst>
                                          <p:attrName>style.visibility</p:attrName>
                                        </p:attrNameLst>
                                      </p:cBhvr>
                                      <p:to>
                                        <p:strVal val="visible"/>
                                      </p:to>
                                    </p:set>
                                    <p:animEffect filter="wipe(left)" transition="in">
                                      <p:cBhvr>
                                        <p:cTn id="20" dur="500"/>
                                        <p:tgtEl>
                                          <p:spTgt spid="345"/>
                                        </p:tgtEl>
                                      </p:cBhvr>
                                    </p:animEffect>
                                  </p:childTnLst>
                                </p:cTn>
                              </p:par>
                            </p:childTnLst>
                          </p:cTn>
                        </p:par>
                        <p:par>
                          <p:cTn id="21" fill="hold">
                            <p:stCondLst>
                              <p:cond delay="1600"/>
                            </p:stCondLst>
                            <p:childTnLst>
                              <p:par>
                                <p:cTn id="22" presetClass="entr" nodeType="afterEffect" presetSubtype="8" presetID="22" grpId="5" fill="hold">
                                  <p:stCondLst>
                                    <p:cond delay="0"/>
                                  </p:stCondLst>
                                  <p:iterate type="el" backwards="0">
                                    <p:tmAbs val="0"/>
                                  </p:iterate>
                                  <p:childTnLst>
                                    <p:set>
                                      <p:cBhvr>
                                        <p:cTn id="23" fill="hold"/>
                                        <p:tgtEl>
                                          <p:spTgt spid="346"/>
                                        </p:tgtEl>
                                        <p:attrNameLst>
                                          <p:attrName>style.visibility</p:attrName>
                                        </p:attrNameLst>
                                      </p:cBhvr>
                                      <p:to>
                                        <p:strVal val="visible"/>
                                      </p:to>
                                    </p:set>
                                    <p:animEffect filter="wipe(left)" transition="in">
                                      <p:cBhvr>
                                        <p:cTn id="24" dur="500"/>
                                        <p:tgtEl>
                                          <p:spTgt spid="3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4" grpId="3"/>
      <p:bldP build="whole" bldLvl="1" animBg="1" rev="0" advAuto="0" spid="336" grpId="1"/>
      <p:bldP build="whole" bldLvl="1" animBg="1" rev="0" advAuto="0" spid="343" grpId="2"/>
      <p:bldP build="whole" bldLvl="1" animBg="1" rev="0" advAuto="0" spid="346" grpId="5"/>
      <p:bldP build="whole" bldLvl="1" animBg="1" rev="0" advAuto="0" spid="345" grpId="4"/>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349" name="Table"/>
          <p:cNvGraphicFramePr/>
          <p:nvPr/>
        </p:nvGraphicFramePr>
        <p:xfrm>
          <a:off x="879239" y="1696751"/>
          <a:ext cx="10677089" cy="4416532"/>
        </p:xfrm>
        <a:graphic xmlns:a="http://schemas.openxmlformats.org/drawingml/2006/main">
          <a:graphicData uri="http://schemas.openxmlformats.org/drawingml/2006/table">
            <a:tbl>
              <a:tblPr firstCol="0" firstRow="0" lastCol="0" lastRow="0" bandCol="0" bandRow="1" rtl="0">
                <a:tableStyleId>{C7B018BB-80A7-4F77-B60F-C8B233D01FF8}</a:tableStyleId>
              </a:tblPr>
              <a:tblGrid>
                <a:gridCol w="5322669"/>
                <a:gridCol w="5322669"/>
              </a:tblGrid>
              <a:tr h="621513">
                <a:tc>
                  <a:txBody>
                    <a:bodyPr/>
                    <a:lstStyle/>
                    <a:p>
                      <a:pPr indent="609600" algn="ctr" defTabSz="609600">
                        <a:defRPr b="1" sz="2600">
                          <a:latin typeface="+mn-lt"/>
                          <a:ea typeface="+mn-ea"/>
                          <a:cs typeface="+mn-cs"/>
                          <a:sym typeface="Helvetica"/>
                        </a:defRPr>
                      </a:pPr>
                    </a:p>
                  </a:txBody>
                  <a:tcPr marL="0" marR="0" marT="0" marB="0" anchor="ctr" anchorCtr="0" horzOverflow="overflow">
                    <a:lnL w="12700">
                      <a:solidFill>
                        <a:srgbClr val="3600E5"/>
                      </a:solidFill>
                      <a:miter lim="400000"/>
                    </a:lnL>
                    <a:lnR w="12700">
                      <a:solidFill>
                        <a:srgbClr val="3600E5"/>
                      </a:solidFill>
                      <a:miter lim="400000"/>
                    </a:lnR>
                    <a:lnT w="12700">
                      <a:solidFill>
                        <a:srgbClr val="3600E5"/>
                      </a:solidFill>
                      <a:miter lim="400000"/>
                    </a:lnT>
                    <a:lnB w="12700">
                      <a:solidFill>
                        <a:srgbClr val="250483"/>
                      </a:solidFill>
                      <a:miter lim="400000"/>
                    </a:lnB>
                    <a:solidFill>
                      <a:srgbClr val="0639E2"/>
                    </a:solidFill>
                  </a:tcPr>
                </a:tc>
                <a:tc>
                  <a:txBody>
                    <a:bodyPr/>
                    <a:lstStyle/>
                    <a:p>
                      <a:pPr indent="609600" algn="ctr" defTabSz="609600">
                        <a:defRPr b="1" sz="2600">
                          <a:latin typeface="+mn-lt"/>
                          <a:ea typeface="+mn-ea"/>
                          <a:cs typeface="+mn-cs"/>
                          <a:sym typeface="Helvetica"/>
                        </a:defRPr>
                      </a:pPr>
                    </a:p>
                  </a:txBody>
                  <a:tcPr marL="0" marR="0" marT="0" marB="0" anchor="ctr" anchorCtr="0" horzOverflow="overflow">
                    <a:lnL w="12700">
                      <a:solidFill>
                        <a:srgbClr val="3600E5"/>
                      </a:solidFill>
                      <a:miter lim="400000"/>
                    </a:lnL>
                    <a:lnR w="12700">
                      <a:solidFill>
                        <a:srgbClr val="3600E5"/>
                      </a:solidFill>
                      <a:miter lim="400000"/>
                    </a:lnR>
                    <a:lnT w="12700">
                      <a:solidFill>
                        <a:srgbClr val="3600E5"/>
                      </a:solidFill>
                      <a:miter lim="400000"/>
                    </a:lnT>
                    <a:lnB w="12700">
                      <a:solidFill>
                        <a:srgbClr val="250483"/>
                      </a:solidFill>
                      <a:miter lim="400000"/>
                    </a:lnB>
                    <a:solidFill>
                      <a:srgbClr val="0639E2"/>
                    </a:solidFill>
                  </a:tcPr>
                </a:tc>
              </a:tr>
              <a:tr h="668402">
                <a:tc>
                  <a:txBody>
                    <a:bodyPr/>
                    <a:lstStyle/>
                    <a:p>
                      <a:pPr indent="609600" algn="l" defTabSz="609600">
                        <a:defRPr>
                          <a:latin typeface="+mn-lt"/>
                          <a:ea typeface="+mn-ea"/>
                          <a:cs typeface="+mn-cs"/>
                          <a:sym typeface="Helvetica"/>
                        </a:defRPr>
                      </a:pPr>
                    </a:p>
                  </a:txBody>
                  <a:tcPr marL="0" marR="0" marT="0" marB="0" anchor="t" anchorCtr="0" horzOverflow="overflow">
                    <a:lnL w="12700">
                      <a:solidFill>
                        <a:srgbClr val="250483"/>
                      </a:solidFill>
                      <a:miter lim="400000"/>
                    </a:lnL>
                    <a:lnR w="12700">
                      <a:solidFill>
                        <a:srgbClr val="250483"/>
                      </a:solidFill>
                      <a:miter lim="400000"/>
                    </a:lnR>
                    <a:lnT w="12700">
                      <a:solidFill>
                        <a:srgbClr val="250483"/>
                      </a:solidFill>
                      <a:miter lim="400000"/>
                    </a:lnT>
                    <a:lnB w="3175">
                      <a:miter lim="400000"/>
                    </a:lnB>
                    <a:solidFill>
                      <a:srgbClr val="162381"/>
                    </a:solidFill>
                  </a:tcPr>
                </a:tc>
                <a:tc>
                  <a:txBody>
                    <a:bodyPr/>
                    <a:lstStyle/>
                    <a:p>
                      <a:pPr algn="l">
                        <a:lnSpc>
                          <a:spcPct val="90000"/>
                        </a:lnSpc>
                        <a:defRPr b="1" sz="2600">
                          <a:solidFill>
                            <a:srgbClr val="FFFFFF"/>
                          </a:solidFill>
                          <a:latin typeface="Trebuchet MS"/>
                          <a:ea typeface="Trebuchet MS"/>
                          <a:cs typeface="Trebuchet MS"/>
                          <a:sym typeface="Trebuchet MS"/>
                        </a:defRPr>
                      </a:pPr>
                    </a:p>
                  </a:txBody>
                  <a:tcPr marL="0" marR="0" marT="0" marB="0" anchor="ctr" anchorCtr="0" horzOverflow="overflow">
                    <a:lnL w="12700">
                      <a:solidFill>
                        <a:srgbClr val="250483"/>
                      </a:solidFill>
                      <a:miter lim="400000"/>
                    </a:lnL>
                    <a:lnR w="12700">
                      <a:solidFill>
                        <a:srgbClr val="250483"/>
                      </a:solidFill>
                      <a:miter lim="400000"/>
                    </a:lnR>
                    <a:lnT w="12700">
                      <a:solidFill>
                        <a:srgbClr val="250483"/>
                      </a:solidFill>
                      <a:miter lim="400000"/>
                    </a:lnT>
                    <a:lnB w="3175">
                      <a:miter lim="400000"/>
                    </a:lnB>
                    <a:solidFill>
                      <a:srgbClr val="162381"/>
                    </a:solidFill>
                  </a:tcPr>
                </a:tc>
              </a:tr>
              <a:tr h="621513">
                <a:tc>
                  <a:txBody>
                    <a:bodyPr/>
                    <a:lstStyle/>
                    <a:p>
                      <a:pPr indent="609600" algn="ctr" defTabSz="609600">
                        <a:defRPr sz="1800"/>
                      </a:pPr>
                      <a:r>
                        <a:rPr sz="3200">
                          <a:solidFill>
                            <a:srgbClr val="535353"/>
                          </a:solidFill>
                          <a:latin typeface="+mn-lt"/>
                          <a:ea typeface="+mn-ea"/>
                          <a:cs typeface="+mn-cs"/>
                          <a:sym typeface="Helvetica"/>
                        </a:rPr>
                        <a:t>100 Customers</a:t>
                      </a:r>
                    </a:p>
                  </a:txBody>
                  <a:tcPr marL="0" marR="0" marT="0" marB="0" anchor="ctr" anchorCtr="0" horzOverflow="overflow">
                    <a:lnL w="3175">
                      <a:miter lim="400000"/>
                    </a:lnL>
                    <a:lnR w="3175">
                      <a:miter lim="400000"/>
                    </a:lnR>
                    <a:lnT w="3175">
                      <a:miter lim="400000"/>
                    </a:lnT>
                    <a:lnB w="3175">
                      <a:miter lim="400000"/>
                    </a:lnB>
                    <a:solidFill>
                      <a:srgbClr val="F0F0F0"/>
                    </a:solidFill>
                  </a:tcPr>
                </a:tc>
                <a:tc>
                  <a:txBody>
                    <a:bodyPr/>
                    <a:lstStyle/>
                    <a:p>
                      <a:pPr indent="609600" algn="ctr" defTabSz="609600">
                        <a:defRPr sz="3200">
                          <a:solidFill>
                            <a:srgbClr val="009DFF"/>
                          </a:solidFill>
                          <a:latin typeface="+mn-lt"/>
                          <a:ea typeface="+mn-ea"/>
                          <a:cs typeface="+mn-cs"/>
                          <a:sym typeface="Helvetica"/>
                        </a:defRPr>
                      </a:pPr>
                      <a:r>
                        <a:t>$ 560 </a:t>
                      </a:r>
                      <a:r>
                        <a:rPr sz="2800">
                          <a:solidFill>
                            <a:srgbClr val="535353"/>
                          </a:solidFill>
                        </a:rPr>
                        <a:t>per month</a:t>
                      </a:r>
                    </a:p>
                  </a:txBody>
                  <a:tcPr marL="0" marR="0" marT="0" marB="0" anchor="ctr" anchorCtr="0" horzOverflow="overflow">
                    <a:lnL w="3175">
                      <a:miter lim="400000"/>
                    </a:lnL>
                    <a:lnR w="3175">
                      <a:miter lim="400000"/>
                    </a:lnR>
                    <a:lnT w="3175">
                      <a:miter lim="400000"/>
                    </a:lnT>
                    <a:lnB w="3175">
                      <a:miter lim="400000"/>
                    </a:lnB>
                    <a:solidFill>
                      <a:srgbClr val="F0F0F0"/>
                    </a:solidFill>
                  </a:tcPr>
                </a:tc>
              </a:tr>
              <a:tr h="621513">
                <a:tc>
                  <a:txBody>
                    <a:bodyPr/>
                    <a:lstStyle/>
                    <a:p>
                      <a:pPr indent="609600" algn="ctr" defTabSz="609600">
                        <a:defRPr sz="1800"/>
                      </a:pPr>
                      <a:r>
                        <a:rPr sz="3200">
                          <a:solidFill>
                            <a:srgbClr val="535353"/>
                          </a:solidFill>
                          <a:latin typeface="+mn-lt"/>
                          <a:ea typeface="+mn-ea"/>
                          <a:cs typeface="+mn-cs"/>
                          <a:sym typeface="Helvetica"/>
                        </a:rPr>
                        <a:t>500 Customers</a:t>
                      </a:r>
                    </a:p>
                  </a:txBody>
                  <a:tcPr marL="0" marR="0" marT="0" marB="0" anchor="ctr" anchorCtr="0" horzOverflow="overflow">
                    <a:lnT w="3175">
                      <a:miter lim="400000"/>
                    </a:lnT>
                    <a:solidFill>
                      <a:srgbClr val="FFFFFF"/>
                    </a:solidFill>
                  </a:tcPr>
                </a:tc>
                <a:tc>
                  <a:txBody>
                    <a:bodyPr/>
                    <a:lstStyle/>
                    <a:p>
                      <a:pPr indent="609600" algn="ctr" defTabSz="609600">
                        <a:defRPr sz="3200">
                          <a:solidFill>
                            <a:srgbClr val="009DFF"/>
                          </a:solidFill>
                          <a:latin typeface="+mn-lt"/>
                          <a:ea typeface="+mn-ea"/>
                          <a:cs typeface="+mn-cs"/>
                          <a:sym typeface="Helvetica"/>
                        </a:defRPr>
                      </a:pPr>
                      <a:r>
                        <a:t>$2,800 </a:t>
                      </a:r>
                      <a:r>
                        <a:rPr sz="2800">
                          <a:solidFill>
                            <a:srgbClr val="535353"/>
                          </a:solidFill>
                        </a:rPr>
                        <a:t>per month</a:t>
                      </a:r>
                    </a:p>
                  </a:txBody>
                  <a:tcPr marL="0" marR="0" marT="0" marB="0" anchor="ctr" anchorCtr="0" horzOverflow="overflow">
                    <a:lnT w="3175">
                      <a:miter lim="400000"/>
                    </a:lnT>
                    <a:solidFill>
                      <a:srgbClr val="FFFFFF"/>
                    </a:solidFill>
                  </a:tcPr>
                </a:tc>
              </a:tr>
              <a:tr h="621513">
                <a:tc>
                  <a:txBody>
                    <a:bodyPr/>
                    <a:lstStyle/>
                    <a:p>
                      <a:pPr indent="609600" algn="ctr" defTabSz="609600">
                        <a:defRPr sz="1800"/>
                      </a:pPr>
                      <a:r>
                        <a:rPr sz="3200">
                          <a:solidFill>
                            <a:srgbClr val="535353"/>
                          </a:solidFill>
                          <a:latin typeface="+mn-lt"/>
                          <a:ea typeface="+mn-ea"/>
                          <a:cs typeface="+mn-cs"/>
                          <a:sym typeface="Helvetica"/>
                        </a:rPr>
                        <a:t>800 Customers</a:t>
                      </a:r>
                    </a:p>
                  </a:txBody>
                  <a:tcPr marL="0" marR="0" marT="0" marB="0" anchor="ctr" anchorCtr="0" horzOverflow="overflow">
                    <a:solidFill>
                      <a:srgbClr val="F0F0F0"/>
                    </a:solidFill>
                  </a:tcPr>
                </a:tc>
                <a:tc>
                  <a:txBody>
                    <a:bodyPr/>
                    <a:lstStyle/>
                    <a:p>
                      <a:pPr indent="609600" algn="ctr" defTabSz="609600">
                        <a:defRPr sz="3200">
                          <a:solidFill>
                            <a:srgbClr val="009DFF"/>
                          </a:solidFill>
                          <a:latin typeface="+mn-lt"/>
                          <a:ea typeface="+mn-ea"/>
                          <a:cs typeface="+mn-cs"/>
                          <a:sym typeface="Helvetica"/>
                        </a:defRPr>
                      </a:pPr>
                      <a:r>
                        <a:t>$4,480 </a:t>
                      </a:r>
                      <a:r>
                        <a:rPr sz="2800">
                          <a:solidFill>
                            <a:srgbClr val="535353"/>
                          </a:solidFill>
                        </a:rPr>
                        <a:t>per month</a:t>
                      </a:r>
                    </a:p>
                  </a:txBody>
                  <a:tcPr marL="0" marR="0" marT="0" marB="0" anchor="ctr" anchorCtr="0" horzOverflow="overflow">
                    <a:solidFill>
                      <a:srgbClr val="F0F0F0"/>
                    </a:solidFill>
                  </a:tcPr>
                </a:tc>
              </a:tr>
              <a:tr h="621513">
                <a:tc>
                  <a:txBody>
                    <a:bodyPr/>
                    <a:lstStyle/>
                    <a:p>
                      <a:pPr indent="609600" algn="ctr" defTabSz="609600">
                        <a:defRPr sz="1800"/>
                      </a:pPr>
                      <a:r>
                        <a:rPr sz="3200">
                          <a:solidFill>
                            <a:srgbClr val="535353"/>
                          </a:solidFill>
                          <a:latin typeface="+mn-lt"/>
                          <a:ea typeface="+mn-ea"/>
                          <a:cs typeface="+mn-cs"/>
                          <a:sym typeface="Helvetica"/>
                        </a:rPr>
                        <a:t>1,000 Customers</a:t>
                      </a:r>
                    </a:p>
                  </a:txBody>
                  <a:tcPr marL="0" marR="0" marT="0" marB="0" anchor="ctr" anchorCtr="0" horzOverflow="overflow">
                    <a:solidFill>
                      <a:srgbClr val="FFFFFF"/>
                    </a:solidFill>
                  </a:tcPr>
                </a:tc>
                <a:tc>
                  <a:txBody>
                    <a:bodyPr/>
                    <a:lstStyle/>
                    <a:p>
                      <a:pPr indent="609600" algn="ctr" defTabSz="609600">
                        <a:defRPr sz="3200">
                          <a:solidFill>
                            <a:srgbClr val="009DFF"/>
                          </a:solidFill>
                          <a:latin typeface="+mn-lt"/>
                          <a:ea typeface="+mn-ea"/>
                          <a:cs typeface="+mn-cs"/>
                          <a:sym typeface="Helvetica"/>
                        </a:defRPr>
                      </a:pPr>
                      <a:r>
                        <a:t>$5,600 </a:t>
                      </a:r>
                      <a:r>
                        <a:rPr sz="2800">
                          <a:solidFill>
                            <a:srgbClr val="535353"/>
                          </a:solidFill>
                        </a:rPr>
                        <a:t>per month</a:t>
                      </a:r>
                    </a:p>
                  </a:txBody>
                  <a:tcPr marL="0" marR="0" marT="0" marB="0" anchor="ctr" anchorCtr="0" horzOverflow="overflow">
                    <a:solidFill>
                      <a:srgbClr val="FFFFFF"/>
                    </a:solidFill>
                  </a:tcPr>
                </a:tc>
              </a:tr>
              <a:tr h="621513">
                <a:tc>
                  <a:txBody>
                    <a:bodyPr/>
                    <a:lstStyle/>
                    <a:p>
                      <a:pPr indent="609600" algn="ctr" defTabSz="609600">
                        <a:defRPr sz="1800"/>
                      </a:pPr>
                      <a:r>
                        <a:rPr sz="3200">
                          <a:solidFill>
                            <a:srgbClr val="535353"/>
                          </a:solidFill>
                          <a:latin typeface="+mn-lt"/>
                          <a:ea typeface="+mn-ea"/>
                          <a:cs typeface="+mn-cs"/>
                          <a:sym typeface="Helvetica"/>
                        </a:rPr>
                        <a:t>3,000 Customers</a:t>
                      </a:r>
                    </a:p>
                  </a:txBody>
                  <a:tcPr marL="0" marR="0" marT="0" marB="0" anchor="ctr" anchorCtr="0" horzOverflow="overflow">
                    <a:solidFill>
                      <a:srgbClr val="F0F0F0"/>
                    </a:solidFill>
                  </a:tcPr>
                </a:tc>
                <a:tc>
                  <a:txBody>
                    <a:bodyPr/>
                    <a:lstStyle/>
                    <a:p>
                      <a:pPr indent="609600" algn="ctr" defTabSz="609600">
                        <a:defRPr sz="3200">
                          <a:solidFill>
                            <a:srgbClr val="009DFF"/>
                          </a:solidFill>
                          <a:latin typeface="+mn-lt"/>
                          <a:ea typeface="+mn-ea"/>
                          <a:cs typeface="+mn-cs"/>
                          <a:sym typeface="Helvetica"/>
                        </a:defRPr>
                      </a:pPr>
                      <a:r>
                        <a:t>$16,800 </a:t>
                      </a:r>
                      <a:r>
                        <a:rPr sz="2800">
                          <a:solidFill>
                            <a:srgbClr val="535353"/>
                          </a:solidFill>
                        </a:rPr>
                        <a:t>per month</a:t>
                      </a:r>
                    </a:p>
                  </a:txBody>
                  <a:tcPr marL="0" marR="0" marT="0" marB="0" anchor="ctr" anchorCtr="0" horzOverflow="overflow">
                    <a:solidFill>
                      <a:srgbClr val="F0F0F0"/>
                    </a:solidFill>
                  </a:tcPr>
                </a:tc>
              </a:tr>
            </a:tbl>
          </a:graphicData>
        </a:graphic>
      </p:graphicFrame>
      <p:sp>
        <p:nvSpPr>
          <p:cNvPr id="350" name="Team Customer Residual"/>
          <p:cNvSpPr txBox="1"/>
          <p:nvPr/>
        </p:nvSpPr>
        <p:spPr>
          <a:xfrm>
            <a:off x="4525553" y="424004"/>
            <a:ext cx="6386342" cy="972819"/>
          </a:xfrm>
          <a:prstGeom prst="rect">
            <a:avLst/>
          </a:prstGeom>
          <a:ln w="12700">
            <a:miter lim="400000"/>
          </a:ln>
          <a:extLst>
            <a:ext uri="{C572A759-6A51-4108-AA02-DFA0A04FC94B}">
              <ma14:wrappingTextBoxFlag xmlns:ma14="http://schemas.microsoft.com/office/mac/drawingml/2011/main" val="1"/>
            </a:ext>
          </a:extLst>
        </p:spPr>
        <p:txBody>
          <a:bodyPr wrap="none" lIns="60958" tIns="60958" rIns="60958" bIns="60958">
            <a:spAutoFit/>
          </a:bodyPr>
          <a:lstStyle/>
          <a:p>
            <a:pPr algn="ctr">
              <a:lnSpc>
                <a:spcPct val="90000"/>
              </a:lnSpc>
              <a:defRPr b="1" sz="4000">
                <a:latin typeface="Trebuchet MS"/>
                <a:ea typeface="Trebuchet MS"/>
                <a:cs typeface="Trebuchet MS"/>
                <a:sym typeface="Trebuchet MS"/>
              </a:defRPr>
            </a:pPr>
            <a:r>
              <a:t>Team Customer </a:t>
            </a:r>
            <a:r>
              <a:rPr b="0" sz="6400">
                <a:solidFill>
                  <a:srgbClr val="0745DF"/>
                </a:solidFill>
                <a:latin typeface="Handelson Two"/>
                <a:ea typeface="Handelson Two"/>
                <a:cs typeface="Handelson Two"/>
                <a:sym typeface="Handelson Two"/>
              </a:rPr>
              <a:t>Residual</a:t>
            </a:r>
          </a:p>
        </p:txBody>
      </p:sp>
      <p:sp>
        <p:nvSpPr>
          <p:cNvPr id="351" name="Residual Income From Team Impact Customers"/>
          <p:cNvSpPr txBox="1"/>
          <p:nvPr/>
        </p:nvSpPr>
        <p:spPr>
          <a:xfrm>
            <a:off x="2069173" y="1727487"/>
            <a:ext cx="8150898" cy="516685"/>
          </a:xfrm>
          <a:prstGeom prst="rect">
            <a:avLst/>
          </a:prstGeom>
          <a:ln w="12700">
            <a:miter lim="400000"/>
          </a:ln>
          <a:extLst>
            <a:ext uri="{C572A759-6A51-4108-AA02-DFA0A04FC94B}">
              <ma14:wrappingTextBoxFlag xmlns:ma14="http://schemas.microsoft.com/office/mac/drawingml/2011/main" val="1"/>
            </a:ext>
          </a:extLst>
        </p:spPr>
        <p:txBody>
          <a:bodyPr wrap="none" lIns="60958" tIns="60958" rIns="60958" bIns="60958">
            <a:spAutoFit/>
          </a:bodyPr>
          <a:lstStyle>
            <a:lvl1pPr defTabSz="609600">
              <a:defRPr b="1" sz="2800">
                <a:solidFill>
                  <a:srgbClr val="FFFFFF"/>
                </a:solidFill>
                <a:latin typeface="Arial"/>
                <a:ea typeface="Arial"/>
                <a:cs typeface="Arial"/>
                <a:sym typeface="Arial"/>
              </a:defRPr>
            </a:lvl1pPr>
          </a:lstStyle>
          <a:p>
            <a:pPr/>
            <a:r>
              <a:t>Residual Income From Team Impact Customers</a:t>
            </a:r>
          </a:p>
        </p:txBody>
      </p:sp>
      <p:sp>
        <p:nvSpPr>
          <p:cNvPr id="352" name="5 Level Residual"/>
          <p:cNvSpPr txBox="1"/>
          <p:nvPr/>
        </p:nvSpPr>
        <p:spPr>
          <a:xfrm>
            <a:off x="4730601" y="2420548"/>
            <a:ext cx="2921425" cy="516685"/>
          </a:xfrm>
          <a:prstGeom prst="rect">
            <a:avLst/>
          </a:prstGeom>
          <a:ln w="12700">
            <a:miter lim="400000"/>
          </a:ln>
          <a:extLst>
            <a:ext uri="{C572A759-6A51-4108-AA02-DFA0A04FC94B}">
              <ma14:wrappingTextBoxFlag xmlns:ma14="http://schemas.microsoft.com/office/mac/drawingml/2011/main" val="1"/>
            </a:ext>
          </a:extLst>
        </p:spPr>
        <p:txBody>
          <a:bodyPr wrap="none" lIns="60958" tIns="60958" rIns="60958" bIns="60958">
            <a:spAutoFit/>
          </a:bodyPr>
          <a:lstStyle>
            <a:lvl1pPr defTabSz="609600">
              <a:defRPr b="1" sz="2800">
                <a:solidFill>
                  <a:srgbClr val="FFFFFF"/>
                </a:solidFill>
                <a:latin typeface="Arial"/>
                <a:ea typeface="Arial"/>
                <a:cs typeface="Arial"/>
                <a:sym typeface="Arial"/>
              </a:defRPr>
            </a:lvl1pPr>
          </a:lstStyle>
          <a:p>
            <a:pPr/>
            <a:r>
              <a:t>5 Level Residual</a:t>
            </a:r>
          </a:p>
        </p:txBody>
      </p:sp>
      <p:sp>
        <p:nvSpPr>
          <p:cNvPr id="353" name="Refer to the ACN Compensation Plan for Complete Details"/>
          <p:cNvSpPr txBox="1"/>
          <p:nvPr/>
        </p:nvSpPr>
        <p:spPr>
          <a:xfrm>
            <a:off x="2046136" y="6181858"/>
            <a:ext cx="8340119" cy="520193"/>
          </a:xfrm>
          <a:prstGeom prst="rect">
            <a:avLst/>
          </a:prstGeom>
          <a:ln w="12700">
            <a:miter lim="400000"/>
          </a:ln>
          <a:extLst>
            <a:ext uri="{C572A759-6A51-4108-AA02-DFA0A04FC94B}">
              <ma14:wrappingTextBoxFlag xmlns:ma14="http://schemas.microsoft.com/office/mac/drawingml/2011/main" val="1"/>
            </a:ext>
          </a:extLst>
        </p:spPr>
        <p:txBody>
          <a:bodyPr wrap="none" lIns="31496" tIns="31496" rIns="31496" bIns="31496" anchor="ctr">
            <a:spAutoFit/>
          </a:bodyPr>
          <a:lstStyle/>
          <a:p>
            <a:pPr defTabSz="377704">
              <a:spcBef>
                <a:spcPts val="500"/>
              </a:spcBef>
              <a:defRPr i="1" sz="1600">
                <a:solidFill>
                  <a:srgbClr val="535353"/>
                </a:solidFill>
                <a:latin typeface="+mn-lt"/>
                <a:ea typeface="+mn-ea"/>
                <a:cs typeface="+mn-cs"/>
                <a:sym typeface="Helvetica"/>
              </a:defRPr>
            </a:pPr>
            <a:r>
              <a:t>Based on $140 Average commissionable revenue from Impact Health Sharing Services only</a:t>
            </a:r>
          </a:p>
          <a:p>
            <a:pPr algn="ctr" defTabSz="1219168">
              <a:defRPr i="1" sz="1400">
                <a:solidFill>
                  <a:srgbClr val="535353"/>
                </a:solidFill>
                <a:latin typeface="+mn-lt"/>
                <a:ea typeface="+mn-ea"/>
                <a:cs typeface="+mn-cs"/>
                <a:sym typeface="Helvetica"/>
              </a:defRPr>
            </a:pPr>
            <a:r>
              <a:t>See ACN 2022 Compensation Plan for full details.</a:t>
            </a:r>
          </a:p>
        </p:txBody>
      </p:sp>
      <p:pic>
        <p:nvPicPr>
          <p:cNvPr id="354" name="Image" descr="Image"/>
          <p:cNvPicPr>
            <a:picLocks noChangeAspect="1"/>
          </p:cNvPicPr>
          <p:nvPr/>
        </p:nvPicPr>
        <p:blipFill>
          <a:blip r:embed="rId2">
            <a:extLst/>
          </a:blip>
          <a:stretch>
            <a:fillRect/>
          </a:stretch>
        </p:blipFill>
        <p:spPr>
          <a:xfrm>
            <a:off x="1469522" y="538463"/>
            <a:ext cx="2800824" cy="73755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349"/>
                                        </p:tgtEl>
                                        <p:attrNameLst>
                                          <p:attrName>style.visibility</p:attrName>
                                        </p:attrNameLst>
                                      </p:cBhvr>
                                      <p:to>
                                        <p:strVal val="visible"/>
                                      </p:to>
                                    </p:set>
                                    <p:animEffect filter="wipe(left)" transition="in">
                                      <p:cBhvr>
                                        <p:cTn id="7" dur="500"/>
                                        <p:tgtEl>
                                          <p:spTgt spid="3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9"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6" name="Picture 1" descr="Picture 1"/>
          <p:cNvPicPr>
            <a:picLocks noChangeAspect="1"/>
          </p:cNvPicPr>
          <p:nvPr/>
        </p:nvPicPr>
        <p:blipFill>
          <a:blip r:embed="rId2">
            <a:extLst/>
          </a:blip>
          <a:stretch>
            <a:fillRect/>
          </a:stretch>
        </p:blipFill>
        <p:spPr>
          <a:xfrm>
            <a:off x="383075" y="430960"/>
            <a:ext cx="11425849" cy="6427040"/>
          </a:xfrm>
          <a:prstGeom prst="rect">
            <a:avLst/>
          </a:prstGeom>
          <a:ln w="12700">
            <a:miter lim="400000"/>
          </a:ln>
        </p:spPr>
      </p:pic>
      <p:grpSp>
        <p:nvGrpSpPr>
          <p:cNvPr id="376" name="Group"/>
          <p:cNvGrpSpPr/>
          <p:nvPr/>
        </p:nvGrpSpPr>
        <p:grpSpPr>
          <a:xfrm>
            <a:off x="674526" y="1312884"/>
            <a:ext cx="10849298" cy="1024558"/>
            <a:chOff x="6350" y="0"/>
            <a:chExt cx="10849297" cy="1024557"/>
          </a:xfrm>
        </p:grpSpPr>
        <p:grpSp>
          <p:nvGrpSpPr>
            <p:cNvPr id="361" name="Group"/>
            <p:cNvGrpSpPr/>
            <p:nvPr/>
          </p:nvGrpSpPr>
          <p:grpSpPr>
            <a:xfrm>
              <a:off x="7886807" y="24432"/>
              <a:ext cx="2968841" cy="1000126"/>
              <a:chOff x="6833" y="0"/>
              <a:chExt cx="2968839" cy="1000124"/>
            </a:xfrm>
          </p:grpSpPr>
          <p:grpSp>
            <p:nvGrpSpPr>
              <p:cNvPr id="359" name="Group"/>
              <p:cNvGrpSpPr/>
              <p:nvPr/>
            </p:nvGrpSpPr>
            <p:grpSpPr>
              <a:xfrm>
                <a:off x="6833" y="12700"/>
                <a:ext cx="2968840" cy="974725"/>
                <a:chOff x="6833" y="0"/>
                <a:chExt cx="2968839" cy="974724"/>
              </a:xfrm>
            </p:grpSpPr>
            <p:sp>
              <p:nvSpPr>
                <p:cNvPr id="357" name="Rectangle"/>
                <p:cNvSpPr/>
                <p:nvPr/>
              </p:nvSpPr>
              <p:spPr>
                <a:xfrm>
                  <a:off x="6833" y="1465"/>
                  <a:ext cx="2442595" cy="971794"/>
                </a:xfrm>
                <a:prstGeom prst="rect">
                  <a:avLst/>
                </a:prstGeom>
                <a:solidFill>
                  <a:srgbClr val="FF9300"/>
                </a:solidFill>
                <a:ln w="3175" cap="flat">
                  <a:noFill/>
                  <a:miter lim="400000"/>
                </a:ln>
                <a:effectLst/>
              </p:spPr>
              <p:txBody>
                <a:bodyPr wrap="square" lIns="60958" tIns="60958" rIns="60958" bIns="60958" numCol="1" anchor="ctr">
                  <a:noAutofit/>
                </a:bodyPr>
                <a:lstStyle/>
                <a:p>
                  <a:pPr defTabSz="609600">
                    <a:defRPr sz="2400">
                      <a:latin typeface="+mn-lt"/>
                      <a:ea typeface="+mn-ea"/>
                      <a:cs typeface="+mn-cs"/>
                      <a:sym typeface="Helvetica"/>
                    </a:defRPr>
                  </a:pPr>
                </a:p>
              </p:txBody>
            </p:sp>
            <p:sp>
              <p:nvSpPr>
                <p:cNvPr id="358" name="Triangle"/>
                <p:cNvSpPr/>
                <p:nvPr/>
              </p:nvSpPr>
              <p:spPr>
                <a:xfrm rot="5400000">
                  <a:off x="2221981" y="221033"/>
                  <a:ext cx="974725" cy="5326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F9300"/>
                </a:solidFill>
                <a:ln w="3175" cap="flat">
                  <a:noFill/>
                  <a:miter lim="400000"/>
                </a:ln>
                <a:effectLst/>
              </p:spPr>
              <p:txBody>
                <a:bodyPr wrap="square" lIns="60958" tIns="60958" rIns="60958" bIns="60958" numCol="1" anchor="ctr">
                  <a:noAutofit/>
                </a:bodyPr>
                <a:lstStyle/>
                <a:p>
                  <a:pPr defTabSz="609600">
                    <a:defRPr sz="2400">
                      <a:latin typeface="+mn-lt"/>
                      <a:ea typeface="+mn-ea"/>
                      <a:cs typeface="+mn-cs"/>
                      <a:sym typeface="Helvetica"/>
                    </a:defRPr>
                  </a:pPr>
                </a:p>
              </p:txBody>
            </p:sp>
          </p:grpSp>
          <p:sp>
            <p:nvSpPr>
              <p:cNvPr id="360" name="Triangle"/>
              <p:cNvSpPr/>
              <p:nvPr/>
            </p:nvSpPr>
            <p:spPr>
              <a:xfrm rot="5400000">
                <a:off x="-225997" y="233733"/>
                <a:ext cx="1000125" cy="5326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FFFFF"/>
              </a:solidFill>
              <a:ln w="3175" cap="flat">
                <a:noFill/>
                <a:miter lim="400000"/>
              </a:ln>
              <a:effectLst/>
            </p:spPr>
            <p:txBody>
              <a:bodyPr wrap="square" lIns="60958" tIns="60958" rIns="60958" bIns="60958" numCol="1" anchor="ctr">
                <a:noAutofit/>
              </a:bodyPr>
              <a:lstStyle/>
              <a:p>
                <a:pPr defTabSz="609600">
                  <a:defRPr sz="2400">
                    <a:latin typeface="+mn-lt"/>
                    <a:ea typeface="+mn-ea"/>
                    <a:cs typeface="+mn-cs"/>
                    <a:sym typeface="Helvetica"/>
                  </a:defRPr>
                </a:pPr>
              </a:p>
            </p:txBody>
          </p:sp>
        </p:grpSp>
        <p:grpSp>
          <p:nvGrpSpPr>
            <p:cNvPr id="366" name="Group"/>
            <p:cNvGrpSpPr/>
            <p:nvPr/>
          </p:nvGrpSpPr>
          <p:grpSpPr>
            <a:xfrm>
              <a:off x="5266016" y="24432"/>
              <a:ext cx="2969323" cy="1000126"/>
              <a:chOff x="6350" y="0"/>
              <a:chExt cx="2969322" cy="1000124"/>
            </a:xfrm>
          </p:grpSpPr>
          <p:grpSp>
            <p:nvGrpSpPr>
              <p:cNvPr id="364" name="Group"/>
              <p:cNvGrpSpPr/>
              <p:nvPr/>
            </p:nvGrpSpPr>
            <p:grpSpPr>
              <a:xfrm>
                <a:off x="6350" y="12700"/>
                <a:ext cx="2969323" cy="974725"/>
                <a:chOff x="0" y="0"/>
                <a:chExt cx="2969322" cy="974724"/>
              </a:xfrm>
            </p:grpSpPr>
            <p:sp>
              <p:nvSpPr>
                <p:cNvPr id="362" name="Rectangle"/>
                <p:cNvSpPr/>
                <p:nvPr/>
              </p:nvSpPr>
              <p:spPr>
                <a:xfrm>
                  <a:off x="0" y="1465"/>
                  <a:ext cx="2442595" cy="971794"/>
                </a:xfrm>
                <a:prstGeom prst="rect">
                  <a:avLst/>
                </a:prstGeom>
                <a:solidFill>
                  <a:srgbClr val="0433FF"/>
                </a:solidFill>
                <a:ln w="3175" cap="flat">
                  <a:noFill/>
                  <a:miter lim="400000"/>
                </a:ln>
                <a:effectLst/>
              </p:spPr>
              <p:txBody>
                <a:bodyPr wrap="square" lIns="60958" tIns="60958" rIns="60958" bIns="60958" numCol="1" anchor="ctr">
                  <a:noAutofit/>
                </a:bodyPr>
                <a:lstStyle/>
                <a:p>
                  <a:pPr defTabSz="609600">
                    <a:defRPr sz="2400">
                      <a:latin typeface="+mn-lt"/>
                      <a:ea typeface="+mn-ea"/>
                      <a:cs typeface="+mn-cs"/>
                      <a:sym typeface="Helvetica"/>
                    </a:defRPr>
                  </a:pPr>
                </a:p>
              </p:txBody>
            </p:sp>
            <p:sp>
              <p:nvSpPr>
                <p:cNvPr id="363" name="Triangle"/>
                <p:cNvSpPr/>
                <p:nvPr/>
              </p:nvSpPr>
              <p:spPr>
                <a:xfrm rot="5400000">
                  <a:off x="2215631" y="221033"/>
                  <a:ext cx="974725" cy="5326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0433FF"/>
                </a:solidFill>
                <a:ln w="3175" cap="flat">
                  <a:noFill/>
                  <a:miter lim="400000"/>
                </a:ln>
                <a:effectLst/>
              </p:spPr>
              <p:txBody>
                <a:bodyPr wrap="square" lIns="60958" tIns="60958" rIns="60958" bIns="60958" numCol="1" anchor="ctr">
                  <a:noAutofit/>
                </a:bodyPr>
                <a:lstStyle/>
                <a:p>
                  <a:pPr defTabSz="609600">
                    <a:defRPr sz="2400">
                      <a:latin typeface="+mn-lt"/>
                      <a:ea typeface="+mn-ea"/>
                      <a:cs typeface="+mn-cs"/>
                      <a:sym typeface="Helvetica"/>
                    </a:defRPr>
                  </a:pPr>
                </a:p>
              </p:txBody>
            </p:sp>
          </p:grpSp>
          <p:sp>
            <p:nvSpPr>
              <p:cNvPr id="365" name="Triangle"/>
              <p:cNvSpPr/>
              <p:nvPr/>
            </p:nvSpPr>
            <p:spPr>
              <a:xfrm rot="5400000">
                <a:off x="-225997" y="233733"/>
                <a:ext cx="1000125" cy="5326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FFFFF"/>
              </a:solidFill>
              <a:ln w="3175" cap="flat">
                <a:noFill/>
                <a:miter lim="400000"/>
              </a:ln>
              <a:effectLst/>
            </p:spPr>
            <p:txBody>
              <a:bodyPr wrap="square" lIns="60958" tIns="60958" rIns="60958" bIns="60958" numCol="1" anchor="ctr">
                <a:noAutofit/>
              </a:bodyPr>
              <a:lstStyle/>
              <a:p>
                <a:pPr defTabSz="609600">
                  <a:defRPr sz="2400">
                    <a:latin typeface="+mn-lt"/>
                    <a:ea typeface="+mn-ea"/>
                    <a:cs typeface="+mn-cs"/>
                    <a:sym typeface="Helvetica"/>
                  </a:defRPr>
                </a:pPr>
              </a:p>
            </p:txBody>
          </p:sp>
        </p:grpSp>
        <p:grpSp>
          <p:nvGrpSpPr>
            <p:cNvPr id="371" name="Group"/>
            <p:cNvGrpSpPr/>
            <p:nvPr/>
          </p:nvGrpSpPr>
          <p:grpSpPr>
            <a:xfrm>
              <a:off x="2653444" y="24432"/>
              <a:ext cx="2967937" cy="1000126"/>
              <a:chOff x="7736" y="0"/>
              <a:chExt cx="2967935" cy="1000124"/>
            </a:xfrm>
          </p:grpSpPr>
          <p:grpSp>
            <p:nvGrpSpPr>
              <p:cNvPr id="369" name="Group"/>
              <p:cNvGrpSpPr/>
              <p:nvPr/>
            </p:nvGrpSpPr>
            <p:grpSpPr>
              <a:xfrm>
                <a:off x="12700" y="12700"/>
                <a:ext cx="2962973" cy="974725"/>
                <a:chOff x="12700" y="0"/>
                <a:chExt cx="2962972" cy="974724"/>
              </a:xfrm>
            </p:grpSpPr>
            <p:sp>
              <p:nvSpPr>
                <p:cNvPr id="367" name="Rectangle"/>
                <p:cNvSpPr/>
                <p:nvPr/>
              </p:nvSpPr>
              <p:spPr>
                <a:xfrm>
                  <a:off x="12700" y="1465"/>
                  <a:ext cx="2442595" cy="971794"/>
                </a:xfrm>
                <a:prstGeom prst="rect">
                  <a:avLst/>
                </a:prstGeom>
                <a:solidFill>
                  <a:srgbClr val="005493"/>
                </a:solidFill>
                <a:ln w="3175" cap="flat">
                  <a:noFill/>
                  <a:miter lim="400000"/>
                </a:ln>
                <a:effectLst/>
              </p:spPr>
              <p:txBody>
                <a:bodyPr wrap="square" lIns="60958" tIns="60958" rIns="60958" bIns="60958" numCol="1" anchor="ctr">
                  <a:noAutofit/>
                </a:bodyPr>
                <a:lstStyle/>
                <a:p>
                  <a:pPr defTabSz="609600">
                    <a:defRPr sz="2400">
                      <a:latin typeface="+mn-lt"/>
                      <a:ea typeface="+mn-ea"/>
                      <a:cs typeface="+mn-cs"/>
                      <a:sym typeface="Helvetica"/>
                    </a:defRPr>
                  </a:pPr>
                </a:p>
              </p:txBody>
            </p:sp>
            <p:sp>
              <p:nvSpPr>
                <p:cNvPr id="368" name="Triangle"/>
                <p:cNvSpPr/>
                <p:nvPr/>
              </p:nvSpPr>
              <p:spPr>
                <a:xfrm rot="5400000">
                  <a:off x="2221981" y="221033"/>
                  <a:ext cx="974725" cy="5326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005493"/>
                </a:solidFill>
                <a:ln w="3175" cap="flat">
                  <a:noFill/>
                  <a:miter lim="400000"/>
                </a:ln>
                <a:effectLst/>
              </p:spPr>
              <p:txBody>
                <a:bodyPr wrap="square" lIns="60958" tIns="60958" rIns="60958" bIns="60958" numCol="1" anchor="ctr">
                  <a:noAutofit/>
                </a:bodyPr>
                <a:lstStyle/>
                <a:p>
                  <a:pPr defTabSz="609600">
                    <a:defRPr sz="2400">
                      <a:latin typeface="+mn-lt"/>
                      <a:ea typeface="+mn-ea"/>
                      <a:cs typeface="+mn-cs"/>
                      <a:sym typeface="Helvetica"/>
                    </a:defRPr>
                  </a:pPr>
                </a:p>
              </p:txBody>
            </p:sp>
          </p:grpSp>
          <p:sp>
            <p:nvSpPr>
              <p:cNvPr id="370" name="Triangle"/>
              <p:cNvSpPr/>
              <p:nvPr/>
            </p:nvSpPr>
            <p:spPr>
              <a:xfrm rot="5400000">
                <a:off x="-225997" y="233733"/>
                <a:ext cx="1000125" cy="5326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FFFFF"/>
              </a:solidFill>
              <a:ln w="3175" cap="flat">
                <a:noFill/>
                <a:miter lim="400000"/>
              </a:ln>
              <a:effectLst/>
            </p:spPr>
            <p:txBody>
              <a:bodyPr wrap="square" lIns="60958" tIns="60958" rIns="60958" bIns="60958" numCol="1" anchor="ctr">
                <a:noAutofit/>
              </a:bodyPr>
              <a:lstStyle/>
              <a:p>
                <a:pPr defTabSz="609600">
                  <a:defRPr sz="2400">
                    <a:latin typeface="+mn-lt"/>
                    <a:ea typeface="+mn-ea"/>
                    <a:cs typeface="+mn-cs"/>
                    <a:sym typeface="Helvetica"/>
                  </a:defRPr>
                </a:pPr>
              </a:p>
            </p:txBody>
          </p:sp>
        </p:grpSp>
        <p:grpSp>
          <p:nvGrpSpPr>
            <p:cNvPr id="374" name="Group"/>
            <p:cNvGrpSpPr/>
            <p:nvPr/>
          </p:nvGrpSpPr>
          <p:grpSpPr>
            <a:xfrm>
              <a:off x="6350" y="37132"/>
              <a:ext cx="2975673" cy="974726"/>
              <a:chOff x="0" y="0"/>
              <a:chExt cx="2975672" cy="974724"/>
            </a:xfrm>
          </p:grpSpPr>
          <p:sp>
            <p:nvSpPr>
              <p:cNvPr id="372" name="Rectangle"/>
              <p:cNvSpPr/>
              <p:nvPr/>
            </p:nvSpPr>
            <p:spPr>
              <a:xfrm>
                <a:off x="0" y="1465"/>
                <a:ext cx="2442595" cy="971794"/>
              </a:xfrm>
              <a:prstGeom prst="rect">
                <a:avLst/>
              </a:prstGeom>
              <a:solidFill>
                <a:srgbClr val="00FA92"/>
              </a:solidFill>
              <a:ln w="3175" cap="flat">
                <a:noFill/>
                <a:miter lim="400000"/>
              </a:ln>
              <a:effectLst/>
            </p:spPr>
            <p:txBody>
              <a:bodyPr wrap="square" lIns="60958" tIns="60958" rIns="60958" bIns="60958" numCol="1" anchor="ctr">
                <a:noAutofit/>
              </a:bodyPr>
              <a:lstStyle/>
              <a:p>
                <a:pPr defTabSz="609600">
                  <a:defRPr sz="2400">
                    <a:latin typeface="+mn-lt"/>
                    <a:ea typeface="+mn-ea"/>
                    <a:cs typeface="+mn-cs"/>
                    <a:sym typeface="Helvetica"/>
                  </a:defRPr>
                </a:pPr>
              </a:p>
            </p:txBody>
          </p:sp>
          <p:sp>
            <p:nvSpPr>
              <p:cNvPr id="373" name="Triangle"/>
              <p:cNvSpPr/>
              <p:nvPr/>
            </p:nvSpPr>
            <p:spPr>
              <a:xfrm rot="5400000">
                <a:off x="2221981" y="221033"/>
                <a:ext cx="974725" cy="5326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00FA92"/>
              </a:solidFill>
              <a:ln w="3175" cap="flat">
                <a:noFill/>
                <a:miter lim="400000"/>
              </a:ln>
              <a:effectLst/>
            </p:spPr>
            <p:txBody>
              <a:bodyPr wrap="square" lIns="60958" tIns="60958" rIns="60958" bIns="60958" numCol="1" anchor="ctr">
                <a:noAutofit/>
              </a:bodyPr>
              <a:lstStyle/>
              <a:p>
                <a:pPr defTabSz="609600">
                  <a:defRPr sz="2400">
                    <a:latin typeface="+mn-lt"/>
                    <a:ea typeface="+mn-ea"/>
                    <a:cs typeface="+mn-cs"/>
                    <a:sym typeface="Helvetica"/>
                  </a:defRPr>
                </a:pPr>
              </a:p>
            </p:txBody>
          </p:sp>
        </p:grpSp>
        <p:sp>
          <p:nvSpPr>
            <p:cNvPr id="375" name="Triangle"/>
            <p:cNvSpPr/>
            <p:nvPr/>
          </p:nvSpPr>
          <p:spPr>
            <a:xfrm rot="5400000">
              <a:off x="-225997" y="233733"/>
              <a:ext cx="1000126" cy="5326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FFFFF"/>
            </a:solidFill>
            <a:ln w="3175" cap="flat">
              <a:noFill/>
              <a:miter lim="400000"/>
            </a:ln>
            <a:effectLst/>
          </p:spPr>
          <p:txBody>
            <a:bodyPr wrap="square" lIns="60958" tIns="60958" rIns="60958" bIns="60958" numCol="1" anchor="ctr">
              <a:noAutofit/>
            </a:bodyPr>
            <a:lstStyle/>
            <a:p>
              <a:pPr defTabSz="609600">
                <a:defRPr sz="2400">
                  <a:latin typeface="+mn-lt"/>
                  <a:ea typeface="+mn-ea"/>
                  <a:cs typeface="+mn-cs"/>
                  <a:sym typeface="Helvetica"/>
                </a:defRPr>
              </a:pPr>
            </a:p>
          </p:txBody>
        </p:sp>
      </p:grpSp>
      <p:sp>
        <p:nvSpPr>
          <p:cNvPr id="377" name="$50"/>
          <p:cNvSpPr txBox="1"/>
          <p:nvPr/>
        </p:nvSpPr>
        <p:spPr>
          <a:xfrm>
            <a:off x="1702149" y="1465754"/>
            <a:ext cx="1072236" cy="731519"/>
          </a:xfrm>
          <a:prstGeom prst="rect">
            <a:avLst/>
          </a:prstGeom>
          <a:ln w="12700">
            <a:miter lim="400000"/>
          </a:ln>
          <a:extLst>
            <a:ext uri="{C572A759-6A51-4108-AA02-DFA0A04FC94B}">
              <ma14:wrappingTextBoxFlag xmlns:ma14="http://schemas.microsoft.com/office/mac/drawingml/2011/main" val="1"/>
            </a:ext>
          </a:extLst>
        </p:spPr>
        <p:txBody>
          <a:bodyPr wrap="none" lIns="60958" tIns="60958" rIns="60958" bIns="60958">
            <a:spAutoFit/>
          </a:bodyPr>
          <a:lstStyle>
            <a:lvl1pPr defTabSz="609600">
              <a:defRPr b="1" sz="4200">
                <a:solidFill>
                  <a:srgbClr val="FFFFFF"/>
                </a:solidFill>
                <a:latin typeface="Trebuchet MS"/>
                <a:ea typeface="Trebuchet MS"/>
                <a:cs typeface="Trebuchet MS"/>
                <a:sym typeface="Trebuchet MS"/>
              </a:defRPr>
            </a:lvl1pPr>
          </a:lstStyle>
          <a:p>
            <a:pPr/>
            <a:r>
              <a:t>$50</a:t>
            </a:r>
          </a:p>
        </p:txBody>
      </p:sp>
      <p:sp>
        <p:nvSpPr>
          <p:cNvPr id="378" name="$150"/>
          <p:cNvSpPr txBox="1"/>
          <p:nvPr/>
        </p:nvSpPr>
        <p:spPr>
          <a:xfrm>
            <a:off x="4241693" y="1465754"/>
            <a:ext cx="1384774" cy="731519"/>
          </a:xfrm>
          <a:prstGeom prst="rect">
            <a:avLst/>
          </a:prstGeom>
          <a:ln w="12700">
            <a:miter lim="400000"/>
          </a:ln>
          <a:extLst>
            <a:ext uri="{C572A759-6A51-4108-AA02-DFA0A04FC94B}">
              <ma14:wrappingTextBoxFlag xmlns:ma14="http://schemas.microsoft.com/office/mac/drawingml/2011/main" val="1"/>
            </a:ext>
          </a:extLst>
        </p:spPr>
        <p:txBody>
          <a:bodyPr wrap="none" lIns="60958" tIns="60958" rIns="60958" bIns="60958">
            <a:spAutoFit/>
          </a:bodyPr>
          <a:lstStyle>
            <a:lvl1pPr defTabSz="609600">
              <a:defRPr b="1" sz="4200">
                <a:solidFill>
                  <a:srgbClr val="FFFFFF"/>
                </a:solidFill>
                <a:latin typeface="Trebuchet MS"/>
                <a:ea typeface="Trebuchet MS"/>
                <a:cs typeface="Trebuchet MS"/>
                <a:sym typeface="Trebuchet MS"/>
              </a:defRPr>
            </a:lvl1pPr>
          </a:lstStyle>
          <a:p>
            <a:pPr/>
            <a:r>
              <a:t>$150</a:t>
            </a:r>
          </a:p>
        </p:txBody>
      </p:sp>
      <p:sp>
        <p:nvSpPr>
          <p:cNvPr id="379" name="$250"/>
          <p:cNvSpPr txBox="1"/>
          <p:nvPr/>
        </p:nvSpPr>
        <p:spPr>
          <a:xfrm>
            <a:off x="6715646" y="1465754"/>
            <a:ext cx="1384775" cy="731519"/>
          </a:xfrm>
          <a:prstGeom prst="rect">
            <a:avLst/>
          </a:prstGeom>
          <a:ln w="12700">
            <a:miter lim="400000"/>
          </a:ln>
          <a:extLst>
            <a:ext uri="{C572A759-6A51-4108-AA02-DFA0A04FC94B}">
              <ma14:wrappingTextBoxFlag xmlns:ma14="http://schemas.microsoft.com/office/mac/drawingml/2011/main" val="1"/>
            </a:ext>
          </a:extLst>
        </p:spPr>
        <p:txBody>
          <a:bodyPr wrap="none" lIns="60958" tIns="60958" rIns="60958" bIns="60958">
            <a:spAutoFit/>
          </a:bodyPr>
          <a:lstStyle>
            <a:lvl1pPr defTabSz="609600">
              <a:defRPr b="1" sz="4200">
                <a:solidFill>
                  <a:srgbClr val="FFFFFF"/>
                </a:solidFill>
                <a:latin typeface="Trebuchet MS"/>
                <a:ea typeface="Trebuchet MS"/>
                <a:cs typeface="Trebuchet MS"/>
                <a:sym typeface="Trebuchet MS"/>
              </a:defRPr>
            </a:lvl1pPr>
          </a:lstStyle>
          <a:p>
            <a:pPr/>
            <a:r>
              <a:t>$250</a:t>
            </a:r>
          </a:p>
        </p:txBody>
      </p:sp>
      <p:sp>
        <p:nvSpPr>
          <p:cNvPr id="380" name="$350"/>
          <p:cNvSpPr txBox="1"/>
          <p:nvPr/>
        </p:nvSpPr>
        <p:spPr>
          <a:xfrm>
            <a:off x="9320781" y="1465754"/>
            <a:ext cx="1384775" cy="731519"/>
          </a:xfrm>
          <a:prstGeom prst="rect">
            <a:avLst/>
          </a:prstGeom>
          <a:ln w="12700">
            <a:miter lim="400000"/>
          </a:ln>
          <a:extLst>
            <a:ext uri="{C572A759-6A51-4108-AA02-DFA0A04FC94B}">
              <ma14:wrappingTextBoxFlag xmlns:ma14="http://schemas.microsoft.com/office/mac/drawingml/2011/main" val="1"/>
            </a:ext>
          </a:extLst>
        </p:spPr>
        <p:txBody>
          <a:bodyPr wrap="none" lIns="60958" tIns="60958" rIns="60958" bIns="60958">
            <a:spAutoFit/>
          </a:bodyPr>
          <a:lstStyle>
            <a:lvl1pPr defTabSz="609600">
              <a:defRPr b="1" sz="4200">
                <a:solidFill>
                  <a:srgbClr val="FFFFFF"/>
                </a:solidFill>
                <a:latin typeface="Trebuchet MS"/>
                <a:ea typeface="Trebuchet MS"/>
                <a:cs typeface="Trebuchet MS"/>
                <a:sym typeface="Trebuchet MS"/>
              </a:defRPr>
            </a:lvl1pPr>
          </a:lstStyle>
          <a:p>
            <a:pPr/>
            <a:r>
              <a:t>$350</a:t>
            </a:r>
          </a:p>
        </p:txBody>
      </p:sp>
      <p:sp>
        <p:nvSpPr>
          <p:cNvPr id="381" name="Earn $50 to $350 for every new IBO who joins and becomes Customer Qualified in their first 30 days!…"/>
          <p:cNvSpPr txBox="1"/>
          <p:nvPr/>
        </p:nvSpPr>
        <p:spPr>
          <a:xfrm>
            <a:off x="856534" y="2681553"/>
            <a:ext cx="6466451" cy="2928618"/>
          </a:xfrm>
          <a:prstGeom prst="rect">
            <a:avLst/>
          </a:prstGeom>
          <a:solidFill>
            <a:srgbClr val="FFFFFF"/>
          </a:solidFill>
          <a:ln w="12700">
            <a:miter lim="400000"/>
          </a:ln>
          <a:effectLst>
            <a:outerShdw sx="100000" sy="100000" kx="0" ky="0" algn="b" rotWithShape="0" blurRad="139700" dist="12700" dir="3600000">
              <a:srgbClr val="000000">
                <a:alpha val="70000"/>
              </a:srgbClr>
            </a:outerShdw>
          </a:effectLst>
          <a:extLst>
            <a:ext uri="{C572A759-6A51-4108-AA02-DFA0A04FC94B}">
              <ma14:wrappingTextBoxFlag xmlns:ma14="http://schemas.microsoft.com/office/mac/drawingml/2011/main" val="1"/>
            </a:ext>
          </a:extLst>
        </p:spPr>
        <p:txBody>
          <a:bodyPr lIns="60958" tIns="60958" rIns="60958" bIns="60958">
            <a:spAutoFit/>
          </a:bodyPr>
          <a:lstStyle/>
          <a:p>
            <a:pPr algn="ctr" defTabSz="609600">
              <a:defRPr b="1" sz="3000">
                <a:solidFill>
                  <a:srgbClr val="082977"/>
                </a:solidFill>
                <a:latin typeface="Trebuchet MS"/>
                <a:ea typeface="Trebuchet MS"/>
                <a:cs typeface="Trebuchet MS"/>
                <a:sym typeface="Trebuchet MS"/>
              </a:defRPr>
            </a:pPr>
            <a:r>
              <a:t>Earn $50 to $350 for every new IBO who joins and becomes Customer Qualified in their first 30 days!</a:t>
            </a:r>
          </a:p>
          <a:p>
            <a:pPr algn="ctr" defTabSz="609600">
              <a:defRPr b="1" sz="3000">
                <a:solidFill>
                  <a:srgbClr val="082977"/>
                </a:solidFill>
                <a:latin typeface="Trebuchet MS"/>
                <a:ea typeface="Trebuchet MS"/>
                <a:cs typeface="Trebuchet MS"/>
                <a:sym typeface="Trebuchet MS"/>
              </a:defRPr>
            </a:pPr>
          </a:p>
          <a:p>
            <a:pPr algn="ctr" defTabSz="609600">
              <a:defRPr b="1" sz="2000">
                <a:solidFill>
                  <a:srgbClr val="5E5E5E"/>
                </a:solidFill>
                <a:latin typeface="Trebuchet MS"/>
                <a:ea typeface="Trebuchet MS"/>
                <a:cs typeface="Trebuchet MS"/>
                <a:sym typeface="Trebuchet MS"/>
              </a:defRPr>
            </a:pPr>
            <a:r>
              <a:t>No bonuses are paid to anyone unless customers have been acquired.</a:t>
            </a:r>
          </a:p>
        </p:txBody>
      </p:sp>
      <p:sp>
        <p:nvSpPr>
          <p:cNvPr id="382" name="Refer to the ACN Compensation Plan for Complete Details"/>
          <p:cNvSpPr txBox="1"/>
          <p:nvPr/>
        </p:nvSpPr>
        <p:spPr>
          <a:xfrm>
            <a:off x="4005369" y="6532100"/>
            <a:ext cx="4023135" cy="240793"/>
          </a:xfrm>
          <a:prstGeom prst="rect">
            <a:avLst/>
          </a:prstGeom>
          <a:ln w="12700">
            <a:miter lim="400000"/>
          </a:ln>
          <a:extLst>
            <a:ext uri="{C572A759-6A51-4108-AA02-DFA0A04FC94B}">
              <ma14:wrappingTextBoxFlag xmlns:ma14="http://schemas.microsoft.com/office/mac/drawingml/2011/main" val="1"/>
            </a:ext>
          </a:extLst>
        </p:spPr>
        <p:txBody>
          <a:bodyPr wrap="none" lIns="31496" tIns="31496" rIns="31496" bIns="31496" anchor="ctr">
            <a:spAutoFit/>
          </a:bodyPr>
          <a:lstStyle>
            <a:lvl1pPr defTabSz="377704">
              <a:spcBef>
                <a:spcPts val="500"/>
              </a:spcBef>
              <a:defRPr i="1" sz="1200">
                <a:solidFill>
                  <a:srgbClr val="535353"/>
                </a:solidFill>
                <a:latin typeface="+mn-lt"/>
                <a:ea typeface="+mn-ea"/>
                <a:cs typeface="+mn-cs"/>
                <a:sym typeface="Helvetica"/>
              </a:defRPr>
            </a:lvl1pPr>
          </a:lstStyle>
          <a:p>
            <a:pPr/>
            <a:r>
              <a:t>Refer to the ACN Compensation Plan for Complete Details</a:t>
            </a:r>
          </a:p>
        </p:txBody>
      </p:sp>
      <p:sp>
        <p:nvSpPr>
          <p:cNvPr id="383" name="Overriding Bonuses"/>
          <p:cNvSpPr txBox="1"/>
          <p:nvPr/>
        </p:nvSpPr>
        <p:spPr>
          <a:xfrm>
            <a:off x="3358849" y="350875"/>
            <a:ext cx="5756305" cy="1023618"/>
          </a:xfrm>
          <a:prstGeom prst="rect">
            <a:avLst/>
          </a:prstGeom>
          <a:ln w="12700">
            <a:miter lim="400000"/>
          </a:ln>
          <a:extLst>
            <a:ext uri="{C572A759-6A51-4108-AA02-DFA0A04FC94B}">
              <ma14:wrappingTextBoxFlag xmlns:ma14="http://schemas.microsoft.com/office/mac/drawingml/2011/main" val="1"/>
            </a:ext>
          </a:extLst>
        </p:spPr>
        <p:txBody>
          <a:bodyPr wrap="none" lIns="60958" tIns="60958" rIns="60958" bIns="60958">
            <a:spAutoFit/>
          </a:bodyPr>
          <a:lstStyle/>
          <a:p>
            <a:pPr algn="ctr">
              <a:lnSpc>
                <a:spcPct val="90000"/>
              </a:lnSpc>
              <a:defRPr b="1" sz="4600">
                <a:latin typeface="Trebuchet MS"/>
                <a:ea typeface="Trebuchet MS"/>
                <a:cs typeface="Trebuchet MS"/>
                <a:sym typeface="Trebuchet MS"/>
              </a:defRPr>
            </a:pPr>
            <a:r>
              <a:rPr b="0" sz="6800">
                <a:solidFill>
                  <a:srgbClr val="0749DF"/>
                </a:solidFill>
                <a:latin typeface="Handelson Two"/>
                <a:ea typeface="Handelson Two"/>
                <a:cs typeface="Handelson Two"/>
                <a:sym typeface="Handelson Two"/>
              </a:rPr>
              <a:t>Overriding</a:t>
            </a:r>
            <a:r>
              <a:t> </a:t>
            </a:r>
            <a:r>
              <a:rPr sz="4400"/>
              <a:t>Bonuses</a:t>
            </a:r>
          </a:p>
        </p:txBody>
      </p:sp>
      <p:sp>
        <p:nvSpPr>
          <p:cNvPr id="384" name="Unlimited Residual"/>
          <p:cNvSpPr/>
          <p:nvPr/>
        </p:nvSpPr>
        <p:spPr>
          <a:xfrm>
            <a:off x="7884918" y="2745288"/>
            <a:ext cx="3939947" cy="635001"/>
          </a:xfrm>
          <a:prstGeom prst="rightArrow">
            <a:avLst>
              <a:gd name="adj1" fmla="val 60120"/>
              <a:gd name="adj2" fmla="val 115097"/>
            </a:avLst>
          </a:prstGeom>
          <a:solidFill>
            <a:srgbClr val="E58000"/>
          </a:solidFill>
          <a:ln w="3175">
            <a:miter lim="400000"/>
          </a:ln>
          <a:extLst>
            <a:ext uri="{C572A759-6A51-4108-AA02-DFA0A04FC94B}">
              <ma14:wrappingTextBoxFlag xmlns:ma14="http://schemas.microsoft.com/office/mac/drawingml/2011/main" val="1"/>
            </a:ext>
          </a:extLst>
        </p:spPr>
        <p:txBody>
          <a:bodyPr lIns="0" tIns="0" rIns="0" bIns="0" anchor="ctr"/>
          <a:lstStyle>
            <a:lvl1pPr algn="ctr" defTabSz="412750">
              <a:defRPr b="1" sz="2400">
                <a:solidFill>
                  <a:srgbClr val="FFFFFF"/>
                </a:solidFill>
                <a:latin typeface="Trebuchet MS"/>
                <a:ea typeface="Trebuchet MS"/>
                <a:cs typeface="Trebuchet MS"/>
                <a:sym typeface="Trebuchet MS"/>
              </a:defRPr>
            </a:lvl1pPr>
          </a:lstStyle>
          <a:p>
            <a:pPr/>
            <a:r>
              <a:t>Unlimited Residual</a:t>
            </a:r>
          </a:p>
        </p:txBody>
      </p:sp>
      <p:sp>
        <p:nvSpPr>
          <p:cNvPr id="385" name="Incentive Trips"/>
          <p:cNvSpPr/>
          <p:nvPr/>
        </p:nvSpPr>
        <p:spPr>
          <a:xfrm>
            <a:off x="7890324" y="3876283"/>
            <a:ext cx="3934541" cy="635001"/>
          </a:xfrm>
          <a:prstGeom prst="rightArrow">
            <a:avLst>
              <a:gd name="adj1" fmla="val 60120"/>
              <a:gd name="adj2" fmla="val 115097"/>
            </a:avLst>
          </a:prstGeom>
          <a:solidFill>
            <a:srgbClr val="0D4BFF"/>
          </a:solidFill>
          <a:ln w="3175">
            <a:miter lim="400000"/>
          </a:ln>
          <a:extLst>
            <a:ext uri="{C572A759-6A51-4108-AA02-DFA0A04FC94B}">
              <ma14:wrappingTextBoxFlag xmlns:ma14="http://schemas.microsoft.com/office/mac/drawingml/2011/main" val="1"/>
            </a:ext>
          </a:extLst>
        </p:spPr>
        <p:txBody>
          <a:bodyPr lIns="0" tIns="0" rIns="0" bIns="0" anchor="ctr"/>
          <a:lstStyle>
            <a:lvl1pPr algn="ctr" defTabSz="412750">
              <a:defRPr b="1" sz="2400">
                <a:solidFill>
                  <a:srgbClr val="FFFFFF"/>
                </a:solidFill>
                <a:latin typeface="Trebuchet MS"/>
                <a:ea typeface="Trebuchet MS"/>
                <a:cs typeface="Trebuchet MS"/>
                <a:sym typeface="Trebuchet MS"/>
              </a:defRPr>
            </a:lvl1pPr>
          </a:lstStyle>
          <a:p>
            <a:pPr/>
            <a:r>
              <a:t>Incentive Trips</a:t>
            </a:r>
          </a:p>
        </p:txBody>
      </p:sp>
      <p:sp>
        <p:nvSpPr>
          <p:cNvPr id="386" name="Increased Bonuses"/>
          <p:cNvSpPr/>
          <p:nvPr/>
        </p:nvSpPr>
        <p:spPr>
          <a:xfrm>
            <a:off x="7890324" y="5007277"/>
            <a:ext cx="3934541" cy="635001"/>
          </a:xfrm>
          <a:prstGeom prst="rightArrow">
            <a:avLst>
              <a:gd name="adj1" fmla="val 60120"/>
              <a:gd name="adj2" fmla="val 115097"/>
            </a:avLst>
          </a:prstGeom>
          <a:solidFill>
            <a:srgbClr val="004D80"/>
          </a:solidFill>
          <a:ln w="3175">
            <a:miter lim="400000"/>
          </a:ln>
          <a:extLst>
            <a:ext uri="{C572A759-6A51-4108-AA02-DFA0A04FC94B}">
              <ma14:wrappingTextBoxFlag xmlns:ma14="http://schemas.microsoft.com/office/mac/drawingml/2011/main" val="1"/>
            </a:ext>
          </a:extLst>
        </p:spPr>
        <p:txBody>
          <a:bodyPr lIns="0" tIns="0" rIns="0" bIns="0" anchor="ctr"/>
          <a:lstStyle>
            <a:lvl1pPr algn="ctr" defTabSz="412750">
              <a:defRPr b="1" sz="2400">
                <a:solidFill>
                  <a:srgbClr val="FFFFFF"/>
                </a:solidFill>
                <a:latin typeface="Trebuchet MS"/>
                <a:ea typeface="Trebuchet MS"/>
                <a:cs typeface="Trebuchet MS"/>
                <a:sym typeface="Trebuchet MS"/>
              </a:defRPr>
            </a:lvl1pPr>
          </a:lstStyle>
          <a:p>
            <a:pPr/>
            <a:r>
              <a:t>Increased Bonuses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376"/>
                                        </p:tgtEl>
                                        <p:attrNameLst>
                                          <p:attrName>style.visibility</p:attrName>
                                        </p:attrNameLst>
                                      </p:cBhvr>
                                      <p:to>
                                        <p:strVal val="visible"/>
                                      </p:to>
                                    </p:set>
                                    <p:animEffect filter="wipe(left)" transition="in">
                                      <p:cBhvr>
                                        <p:cTn id="7" dur="500"/>
                                        <p:tgtEl>
                                          <p:spTgt spid="376"/>
                                        </p:tgtEl>
                                      </p:cBhvr>
                                    </p:animEffect>
                                  </p:childTnLst>
                                </p:cTn>
                              </p:par>
                            </p:childTnLst>
                          </p:cTn>
                        </p:par>
                        <p:par>
                          <p:cTn id="8" fill="hold">
                            <p:stCondLst>
                              <p:cond delay="500"/>
                            </p:stCondLst>
                            <p:childTnLst>
                              <p:par>
                                <p:cTn id="9" presetClass="entr" nodeType="afterEffect" presetSubtype="16" presetID="23" grpId="2" fill="hold">
                                  <p:stCondLst>
                                    <p:cond delay="0"/>
                                  </p:stCondLst>
                                  <p:iterate type="el" backwards="0">
                                    <p:tmAbs val="0"/>
                                  </p:iterate>
                                  <p:childTnLst>
                                    <p:set>
                                      <p:cBhvr>
                                        <p:cTn id="10" fill="hold"/>
                                        <p:tgtEl>
                                          <p:spTgt spid="381"/>
                                        </p:tgtEl>
                                        <p:attrNameLst>
                                          <p:attrName>style.visibility</p:attrName>
                                        </p:attrNameLst>
                                      </p:cBhvr>
                                      <p:to>
                                        <p:strVal val="visible"/>
                                      </p:to>
                                    </p:set>
                                    <p:anim calcmode="lin" valueType="num">
                                      <p:cBhvr>
                                        <p:cTn id="11" dur="750" fill="hold"/>
                                        <p:tgtEl>
                                          <p:spTgt spid="381"/>
                                        </p:tgtEl>
                                        <p:attrNameLst>
                                          <p:attrName>ppt_w</p:attrName>
                                        </p:attrNameLst>
                                      </p:cBhvr>
                                      <p:tavLst>
                                        <p:tav tm="0">
                                          <p:val>
                                            <p:fltVal val="0"/>
                                          </p:val>
                                        </p:tav>
                                        <p:tav tm="100000">
                                          <p:val>
                                            <p:strVal val="#ppt_w"/>
                                          </p:val>
                                        </p:tav>
                                      </p:tavLst>
                                    </p:anim>
                                    <p:anim calcmode="lin" valueType="num">
                                      <p:cBhvr>
                                        <p:cTn id="12" dur="750" fill="hold"/>
                                        <p:tgtEl>
                                          <p:spTgt spid="381"/>
                                        </p:tgtEl>
                                        <p:attrNameLst>
                                          <p:attrName>ppt_h</p:attrName>
                                        </p:attrNameLst>
                                      </p:cBhvr>
                                      <p:tavLst>
                                        <p:tav tm="0">
                                          <p:val>
                                            <p:fltVal val="0"/>
                                          </p:val>
                                        </p:tav>
                                        <p:tav tm="100000">
                                          <p:val>
                                            <p:strVal val="#ppt_h"/>
                                          </p:val>
                                        </p:tav>
                                      </p:tavLst>
                                    </p:anim>
                                  </p:childTnLst>
                                </p:cTn>
                              </p:par>
                            </p:childTnLst>
                          </p:cTn>
                        </p:par>
                        <p:par>
                          <p:cTn id="13" fill="hold">
                            <p:stCondLst>
                              <p:cond delay="1250"/>
                            </p:stCondLst>
                            <p:childTnLst>
                              <p:par>
                                <p:cTn id="14" presetClass="entr" nodeType="afterEffect" presetSubtype="8" presetID="22" grpId="3" fill="hold">
                                  <p:stCondLst>
                                    <p:cond delay="0"/>
                                  </p:stCondLst>
                                  <p:iterate type="el" backwards="0">
                                    <p:tmAbs val="0"/>
                                  </p:iterate>
                                  <p:childTnLst>
                                    <p:set>
                                      <p:cBhvr>
                                        <p:cTn id="15" fill="hold"/>
                                        <p:tgtEl>
                                          <p:spTgt spid="384"/>
                                        </p:tgtEl>
                                        <p:attrNameLst>
                                          <p:attrName>style.visibility</p:attrName>
                                        </p:attrNameLst>
                                      </p:cBhvr>
                                      <p:to>
                                        <p:strVal val="visible"/>
                                      </p:to>
                                    </p:set>
                                    <p:animEffect filter="wipe(left)" transition="in">
                                      <p:cBhvr>
                                        <p:cTn id="16" dur="500"/>
                                        <p:tgtEl>
                                          <p:spTgt spid="384"/>
                                        </p:tgtEl>
                                      </p:cBhvr>
                                    </p:animEffect>
                                  </p:childTnLst>
                                </p:cTn>
                              </p:par>
                            </p:childTnLst>
                          </p:cTn>
                        </p:par>
                        <p:par>
                          <p:cTn id="17" fill="hold">
                            <p:stCondLst>
                              <p:cond delay="1750"/>
                            </p:stCondLst>
                            <p:childTnLst>
                              <p:par>
                                <p:cTn id="18" presetClass="entr" nodeType="afterEffect" presetSubtype="8" presetID="22" grpId="4" fill="hold">
                                  <p:stCondLst>
                                    <p:cond delay="0"/>
                                  </p:stCondLst>
                                  <p:iterate type="el" backwards="0">
                                    <p:tmAbs val="0"/>
                                  </p:iterate>
                                  <p:childTnLst>
                                    <p:set>
                                      <p:cBhvr>
                                        <p:cTn id="19" fill="hold"/>
                                        <p:tgtEl>
                                          <p:spTgt spid="385"/>
                                        </p:tgtEl>
                                        <p:attrNameLst>
                                          <p:attrName>style.visibility</p:attrName>
                                        </p:attrNameLst>
                                      </p:cBhvr>
                                      <p:to>
                                        <p:strVal val="visible"/>
                                      </p:to>
                                    </p:set>
                                    <p:animEffect filter="wipe(left)" transition="in">
                                      <p:cBhvr>
                                        <p:cTn id="20" dur="500"/>
                                        <p:tgtEl>
                                          <p:spTgt spid="385"/>
                                        </p:tgtEl>
                                      </p:cBhvr>
                                    </p:animEffect>
                                  </p:childTnLst>
                                </p:cTn>
                              </p:par>
                            </p:childTnLst>
                          </p:cTn>
                        </p:par>
                        <p:par>
                          <p:cTn id="21" fill="hold">
                            <p:stCondLst>
                              <p:cond delay="2250"/>
                            </p:stCondLst>
                            <p:childTnLst>
                              <p:par>
                                <p:cTn id="22" presetClass="entr" nodeType="afterEffect" presetSubtype="8" presetID="22" grpId="5" fill="hold">
                                  <p:stCondLst>
                                    <p:cond delay="0"/>
                                  </p:stCondLst>
                                  <p:iterate type="el" backwards="0">
                                    <p:tmAbs val="0"/>
                                  </p:iterate>
                                  <p:childTnLst>
                                    <p:set>
                                      <p:cBhvr>
                                        <p:cTn id="23" fill="hold"/>
                                        <p:tgtEl>
                                          <p:spTgt spid="386"/>
                                        </p:tgtEl>
                                        <p:attrNameLst>
                                          <p:attrName>style.visibility</p:attrName>
                                        </p:attrNameLst>
                                      </p:cBhvr>
                                      <p:to>
                                        <p:strVal val="visible"/>
                                      </p:to>
                                    </p:set>
                                    <p:animEffect filter="wipe(left)" transition="in">
                                      <p:cBhvr>
                                        <p:cTn id="24" dur="500"/>
                                        <p:tgtEl>
                                          <p:spTgt spid="3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1" grpId="2"/>
      <p:bldP build="whole" bldLvl="1" animBg="1" rev="0" advAuto="0" spid="386" grpId="5"/>
      <p:bldP build="whole" bldLvl="1" animBg="1" rev="0" advAuto="0" spid="384" grpId="3"/>
      <p:bldP build="whole" bldLvl="1" animBg="1" rev="0" advAuto="0" spid="376" grpId="1"/>
      <p:bldP build="whole" bldLvl="1" animBg="1" rev="0" advAuto="0" spid="385" grpId="4"/>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8" name="Picture 1" descr="Picture 1"/>
          <p:cNvPicPr>
            <a:picLocks noChangeAspect="1"/>
          </p:cNvPicPr>
          <p:nvPr/>
        </p:nvPicPr>
        <p:blipFill>
          <a:blip r:embed="rId2">
            <a:extLst/>
          </a:blip>
          <a:stretch>
            <a:fillRect/>
          </a:stretch>
        </p:blipFill>
        <p:spPr>
          <a:xfrm>
            <a:off x="383075" y="411910"/>
            <a:ext cx="11425849" cy="6427040"/>
          </a:xfrm>
          <a:prstGeom prst="rect">
            <a:avLst/>
          </a:prstGeom>
          <a:ln w="12700">
            <a:miter lim="400000"/>
          </a:ln>
        </p:spPr>
      </p:pic>
      <p:sp>
        <p:nvSpPr>
          <p:cNvPr id="389" name="Rectangle"/>
          <p:cNvSpPr/>
          <p:nvPr/>
        </p:nvSpPr>
        <p:spPr>
          <a:xfrm>
            <a:off x="614214" y="1710537"/>
            <a:ext cx="10963572" cy="3252727"/>
          </a:xfrm>
          <a:prstGeom prst="rect">
            <a:avLst/>
          </a:prstGeom>
          <a:solidFill>
            <a:srgbClr val="FFFFFF"/>
          </a:solidFill>
          <a:ln w="3175">
            <a:miter lim="400000"/>
          </a:ln>
          <a:effectLst>
            <a:outerShdw sx="100000" sy="100000" kx="0" ky="0" algn="b" rotWithShape="0" blurRad="114300" dist="12700" dir="3600000">
              <a:srgbClr val="000000">
                <a:alpha val="70000"/>
              </a:srgbClr>
            </a:outerShdw>
          </a:effectLst>
        </p:spPr>
        <p:txBody>
          <a:bodyPr lIns="0" tIns="0" rIns="0" bIns="0" anchor="ctr"/>
          <a:lstStyle/>
          <a:p>
            <a:pPr algn="ctr" defTabSz="412750">
              <a:defRPr sz="1600">
                <a:solidFill>
                  <a:srgbClr val="FFFFFF"/>
                </a:solidFill>
                <a:latin typeface="Helvetica Neue Medium"/>
                <a:ea typeface="Helvetica Neue Medium"/>
                <a:cs typeface="Helvetica Neue Medium"/>
                <a:sym typeface="Helvetica Neue Medium"/>
              </a:defRPr>
            </a:pPr>
          </a:p>
        </p:txBody>
      </p:sp>
      <p:sp>
        <p:nvSpPr>
          <p:cNvPr id="390" name="Every Week, Mondays thru Thursdays…"/>
          <p:cNvSpPr txBox="1"/>
          <p:nvPr>
            <p:ph type="body" sz="half" idx="1"/>
          </p:nvPr>
        </p:nvSpPr>
        <p:spPr>
          <a:xfrm>
            <a:off x="838199" y="1905177"/>
            <a:ext cx="10083552" cy="2863447"/>
          </a:xfrm>
          <a:prstGeom prst="rect">
            <a:avLst/>
          </a:prstGeom>
        </p:spPr>
        <p:txBody>
          <a:bodyPr/>
          <a:lstStyle/>
          <a:p>
            <a:pPr marL="193571" indent="-193571" defTabSz="786384">
              <a:spcBef>
                <a:spcPts val="800"/>
              </a:spcBef>
              <a:defRPr sz="2752"/>
            </a:pPr>
            <a:r>
              <a:t>Every Week, Mondays thru Thursdays </a:t>
            </a:r>
          </a:p>
          <a:p>
            <a:pPr lvl="1" marL="488465" indent="-193571" defTabSz="786384">
              <a:spcBef>
                <a:spcPts val="800"/>
              </a:spcBef>
              <a:defRPr sz="2752"/>
            </a:pPr>
            <a:r>
              <a:t>7:00 pm central</a:t>
            </a:r>
          </a:p>
          <a:p>
            <a:pPr marL="193571" indent="-193571" defTabSz="786384">
              <a:spcBef>
                <a:spcPts val="800"/>
              </a:spcBef>
              <a:defRPr sz="2752"/>
            </a:pPr>
            <a:r>
              <a:t>Saturdays</a:t>
            </a:r>
          </a:p>
          <a:p>
            <a:pPr lvl="1" marL="488465" indent="-193571" defTabSz="786384">
              <a:spcBef>
                <a:spcPts val="800"/>
              </a:spcBef>
              <a:defRPr sz="2752"/>
            </a:pPr>
            <a:r>
              <a:t>9:00 am central</a:t>
            </a:r>
          </a:p>
          <a:p>
            <a:pPr marL="193571" indent="-193571" defTabSz="786384">
              <a:spcBef>
                <a:spcPts val="800"/>
              </a:spcBef>
              <a:defRPr sz="2752"/>
            </a:pPr>
            <a:r>
              <a:t>Women of Power Zoom</a:t>
            </a:r>
          </a:p>
          <a:p>
            <a:pPr lvl="1" marL="488465" indent="-193571" defTabSz="786384">
              <a:spcBef>
                <a:spcPts val="800"/>
              </a:spcBef>
              <a:defRPr sz="2752"/>
            </a:pPr>
            <a:r>
              <a:t>Mondays at 11:00 am central</a:t>
            </a:r>
          </a:p>
        </p:txBody>
      </p:sp>
      <p:sp>
        <p:nvSpPr>
          <p:cNvPr id="391" name="TRNZoom.com"/>
          <p:cNvSpPr txBox="1"/>
          <p:nvPr/>
        </p:nvSpPr>
        <p:spPr>
          <a:xfrm>
            <a:off x="6195944" y="3147194"/>
            <a:ext cx="5032314" cy="901701"/>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algn="ctr" defTabSz="412750">
              <a:defRPr b="1" sz="5800">
                <a:solidFill>
                  <a:srgbClr val="003D66"/>
                </a:solidFill>
                <a:latin typeface="Trebuchet MS"/>
                <a:ea typeface="Trebuchet MS"/>
                <a:cs typeface="Trebuchet MS"/>
                <a:sym typeface="Trebuchet MS"/>
              </a:defRPr>
            </a:lvl1pPr>
          </a:lstStyle>
          <a:p>
            <a:pPr/>
            <a:r>
              <a:t>TRNZoom.com</a:t>
            </a:r>
          </a:p>
        </p:txBody>
      </p:sp>
      <p:sp>
        <p:nvSpPr>
          <p:cNvPr id="392" name="Invite Your Guests"/>
          <p:cNvSpPr txBox="1"/>
          <p:nvPr/>
        </p:nvSpPr>
        <p:spPr>
          <a:xfrm>
            <a:off x="3142110" y="350299"/>
            <a:ext cx="5907780" cy="1264918"/>
          </a:xfrm>
          <a:prstGeom prst="rect">
            <a:avLst/>
          </a:prstGeom>
          <a:ln w="12700">
            <a:miter lim="400000"/>
          </a:ln>
          <a:extLst>
            <a:ext uri="{C572A759-6A51-4108-AA02-DFA0A04FC94B}">
              <ma14:wrappingTextBoxFlag xmlns:ma14="http://schemas.microsoft.com/office/mac/drawingml/2011/main" val="1"/>
            </a:ext>
          </a:extLst>
        </p:spPr>
        <p:txBody>
          <a:bodyPr wrap="none" lIns="60958" tIns="60958" rIns="60958" bIns="60958">
            <a:spAutoFit/>
          </a:bodyPr>
          <a:lstStyle/>
          <a:p>
            <a:pPr algn="ctr">
              <a:lnSpc>
                <a:spcPct val="90000"/>
              </a:lnSpc>
              <a:defRPr b="1" sz="4600">
                <a:latin typeface="Trebuchet MS"/>
                <a:ea typeface="Trebuchet MS"/>
                <a:cs typeface="Trebuchet MS"/>
                <a:sym typeface="Trebuchet MS"/>
              </a:defRPr>
            </a:pPr>
            <a:r>
              <a:rPr b="0" sz="8600">
                <a:solidFill>
                  <a:srgbClr val="0948DF"/>
                </a:solidFill>
                <a:latin typeface="Handelson Two"/>
                <a:ea typeface="Handelson Two"/>
                <a:cs typeface="Handelson Two"/>
                <a:sym typeface="Handelson Two"/>
              </a:rPr>
              <a:t>Invite</a:t>
            </a:r>
            <a:r>
              <a:rPr b="0" sz="6800">
                <a:solidFill>
                  <a:srgbClr val="273ADF"/>
                </a:solidFill>
                <a:latin typeface="SignPainter-HouseScript Semibold"/>
                <a:ea typeface="SignPainter-HouseScript Semibold"/>
                <a:cs typeface="SignPainter-HouseScript Semibold"/>
                <a:sym typeface="SignPainter-HouseScript Semibold"/>
              </a:rPr>
              <a:t> </a:t>
            </a:r>
            <a:r>
              <a:t>Your Guests</a:t>
            </a:r>
            <a:r>
              <a:rPr sz="6800"/>
              <a:t> </a:t>
            </a:r>
          </a:p>
        </p:txBody>
      </p:sp>
      <p:sp>
        <p:nvSpPr>
          <p:cNvPr id="393" name="Training site: http://RhinoNation.world"/>
          <p:cNvSpPr txBox="1"/>
          <p:nvPr/>
        </p:nvSpPr>
        <p:spPr>
          <a:xfrm>
            <a:off x="1896429" y="5260774"/>
            <a:ext cx="8399141" cy="584201"/>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algn="ctr" defTabSz="412750">
              <a:defRPr b="1" sz="3600">
                <a:solidFill>
                  <a:srgbClr val="003D66"/>
                </a:solidFill>
                <a:latin typeface="Trebuchet MS"/>
                <a:ea typeface="Trebuchet MS"/>
                <a:cs typeface="Trebuchet MS"/>
                <a:sym typeface="Trebuchet MS"/>
              </a:defRPr>
            </a:lvl1pPr>
          </a:lstStyle>
          <a:p>
            <a:pPr/>
            <a:r>
              <a:t>Training site: http://RhinoNation.world</a:t>
            </a:r>
          </a:p>
        </p:txBody>
      </p:sp>
      <p:sp>
        <p:nvSpPr>
          <p:cNvPr id="394" name="Send guests to"/>
          <p:cNvSpPr txBox="1"/>
          <p:nvPr/>
        </p:nvSpPr>
        <p:spPr>
          <a:xfrm>
            <a:off x="6077744" y="2846160"/>
            <a:ext cx="2061211" cy="385597"/>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algn="ctr" defTabSz="412750">
              <a:defRPr b="1" sz="2200">
                <a:latin typeface="Helvetica Neue"/>
                <a:ea typeface="Helvetica Neue"/>
                <a:cs typeface="Helvetica Neue"/>
                <a:sym typeface="Helvetica Neue"/>
              </a:defRPr>
            </a:lvl1pPr>
          </a:lstStyle>
          <a:p>
            <a:pPr/>
            <a:r>
              <a:t>Send guests to</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1" name="What is Impact.mp4" descr="What is Impact.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45155" y="25400"/>
            <a:ext cx="12101684" cy="6807197"/>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80349" fill="hold"/>
                                        <p:tgtEl>
                                          <p:spTgt spid="18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81"/>
                </p:tgtEl>
              </p:cMediaNode>
            </p:video>
            <p:seq concurrent="1" prevAc="none" nextAc="seek">
              <p:cTn id="8" evtFilter="cancelBubble" nodeType="interactiveSeq" restart="whenNotActive" fill="hold">
                <p:stCondLst>
                  <p:cond delay="0" evt="onClick">
                    <p:tgtEl>
                      <p:spTgt spid="181"/>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81"/>
                                        </p:tgtEl>
                                      </p:cBhvr>
                                    </p:cmd>
                                  </p:childTnLst>
                                </p:cTn>
                              </p:par>
                            </p:childTnLst>
                          </p:cTn>
                        </p:par>
                      </p:childTnLst>
                    </p:cTn>
                  </p:par>
                </p:childTnLst>
              </p:cTn>
              <p:nextCondLst>
                <p:cond delay="0" evt="onClick">
                  <p:tgtEl>
                    <p:spTgt spid="18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The Healthcare System is…."/>
          <p:cNvSpPr txBox="1"/>
          <p:nvPr/>
        </p:nvSpPr>
        <p:spPr>
          <a:xfrm>
            <a:off x="1076908" y="1428831"/>
            <a:ext cx="7147782" cy="68103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b="1" sz="4200">
                <a:solidFill>
                  <a:srgbClr val="004D80"/>
                </a:solidFill>
                <a:latin typeface="Trebuchet MS"/>
                <a:ea typeface="Trebuchet MS"/>
                <a:cs typeface="Trebuchet MS"/>
                <a:sym typeface="Trebuchet MS"/>
              </a:defRPr>
            </a:lvl1pPr>
          </a:lstStyle>
          <a:p>
            <a:pPr/>
            <a:r>
              <a:t>The Healthcare System is…. </a:t>
            </a:r>
          </a:p>
        </p:txBody>
      </p:sp>
      <p:pic>
        <p:nvPicPr>
          <p:cNvPr id="184" name="Screen Shot 2022-03-23 at 5.28.21 PM.png" descr="Screen Shot 2022-03-23 at 5.28.21 PM.png"/>
          <p:cNvPicPr>
            <a:picLocks noChangeAspect="1"/>
          </p:cNvPicPr>
          <p:nvPr/>
        </p:nvPicPr>
        <p:blipFill>
          <a:blip r:embed="rId2">
            <a:extLst/>
          </a:blip>
          <a:stretch>
            <a:fillRect/>
          </a:stretch>
        </p:blipFill>
        <p:spPr>
          <a:xfrm>
            <a:off x="1050175" y="2238551"/>
            <a:ext cx="10202253" cy="2332747"/>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Rectangle 14"/>
          <p:cNvSpPr/>
          <p:nvPr/>
        </p:nvSpPr>
        <p:spPr>
          <a:xfrm>
            <a:off x="5060112" y="-1"/>
            <a:ext cx="7131888" cy="6551995"/>
          </a:xfrm>
          <a:prstGeom prst="rect">
            <a:avLst/>
          </a:prstGeom>
          <a:gradFill>
            <a:gsLst>
              <a:gs pos="0">
                <a:srgbClr val="D6DCE5"/>
              </a:gs>
              <a:gs pos="100000">
                <a:srgbClr val="FFFFFF"/>
              </a:gs>
            </a:gsLst>
            <a:lin ang="5400000"/>
          </a:gradFill>
          <a:ln w="12700">
            <a:miter lim="400000"/>
          </a:ln>
        </p:spPr>
        <p:txBody>
          <a:bodyPr lIns="45719" rIns="45719" anchor="ctr"/>
          <a:lstStyle/>
          <a:p>
            <a:pPr algn="ctr">
              <a:defRPr>
                <a:solidFill>
                  <a:srgbClr val="FFFFFF"/>
                </a:solidFill>
              </a:defRPr>
            </a:pPr>
          </a:p>
        </p:txBody>
      </p:sp>
      <p:pic>
        <p:nvPicPr>
          <p:cNvPr id="187" name="Picture 16" descr="Picture 16"/>
          <p:cNvPicPr>
            <a:picLocks noChangeAspect="1"/>
          </p:cNvPicPr>
          <p:nvPr/>
        </p:nvPicPr>
        <p:blipFill>
          <a:blip r:embed="rId2">
            <a:extLst/>
          </a:blip>
          <a:stretch>
            <a:fillRect/>
          </a:stretch>
        </p:blipFill>
        <p:spPr>
          <a:xfrm>
            <a:off x="5454034" y="829726"/>
            <a:ext cx="590551" cy="566928"/>
          </a:xfrm>
          <a:prstGeom prst="rect">
            <a:avLst/>
          </a:prstGeom>
          <a:ln w="12700">
            <a:miter lim="400000"/>
          </a:ln>
        </p:spPr>
      </p:pic>
      <p:pic>
        <p:nvPicPr>
          <p:cNvPr id="188" name="Picture 17" descr="Picture 17"/>
          <p:cNvPicPr>
            <a:picLocks noChangeAspect="1"/>
          </p:cNvPicPr>
          <p:nvPr/>
        </p:nvPicPr>
        <p:blipFill>
          <a:blip r:embed="rId3">
            <a:alphaModFix amt="85000"/>
            <a:extLst/>
          </a:blip>
          <a:stretch>
            <a:fillRect/>
          </a:stretch>
        </p:blipFill>
        <p:spPr>
          <a:xfrm>
            <a:off x="5453607" y="4208767"/>
            <a:ext cx="590977" cy="567338"/>
          </a:xfrm>
          <a:prstGeom prst="rect">
            <a:avLst/>
          </a:prstGeom>
          <a:ln w="12700">
            <a:miter lim="400000"/>
          </a:ln>
        </p:spPr>
      </p:pic>
      <p:sp>
        <p:nvSpPr>
          <p:cNvPr id="189" name="TextBox 13"/>
          <p:cNvSpPr txBox="1"/>
          <p:nvPr/>
        </p:nvSpPr>
        <p:spPr>
          <a:xfrm>
            <a:off x="6201950" y="890631"/>
            <a:ext cx="5376483" cy="5882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3200">
                <a:solidFill>
                  <a:srgbClr val="1F2426"/>
                </a:solidFill>
                <a:latin typeface="+mn-lt"/>
                <a:ea typeface="+mn-ea"/>
                <a:cs typeface="+mn-cs"/>
                <a:sym typeface="Helvetica"/>
              </a:defRPr>
            </a:pPr>
            <a:r>
              <a:t>The avg individual in America pays $452 per month &amp; avg family pays $1,779 per month</a:t>
            </a:r>
          </a:p>
          <a:p>
            <a:pPr>
              <a:defRPr sz="3200">
                <a:solidFill>
                  <a:srgbClr val="1F2426"/>
                </a:solidFill>
                <a:latin typeface="+mn-lt"/>
                <a:ea typeface="+mn-ea"/>
                <a:cs typeface="+mn-cs"/>
                <a:sym typeface="Helvetica"/>
              </a:defRPr>
            </a:pPr>
            <a:r>
              <a:t>for marketplace (ACA) health insurance in 2021</a:t>
            </a:r>
          </a:p>
          <a:p>
            <a:pPr>
              <a:defRPr sz="3200">
                <a:solidFill>
                  <a:srgbClr val="1F2426"/>
                </a:solidFill>
                <a:latin typeface="+mn-lt"/>
                <a:ea typeface="+mn-ea"/>
                <a:cs typeface="+mn-cs"/>
                <a:sym typeface="Helvetica"/>
              </a:defRPr>
            </a:pPr>
          </a:p>
          <a:p>
            <a:pPr>
              <a:defRPr sz="3200">
                <a:solidFill>
                  <a:srgbClr val="1F2426"/>
                </a:solidFill>
                <a:latin typeface="+mn-lt"/>
                <a:ea typeface="+mn-ea"/>
                <a:cs typeface="+mn-cs"/>
                <a:sym typeface="Helvetica"/>
              </a:defRPr>
            </a:pPr>
            <a:r>
              <a:t>The #1 reason for bankruptcies is due to medical issues and bills</a:t>
            </a:r>
          </a:p>
          <a:p>
            <a:pPr>
              <a:defRPr sz="3200">
                <a:solidFill>
                  <a:srgbClr val="1F2426"/>
                </a:solidFill>
                <a:latin typeface="+mn-lt"/>
                <a:ea typeface="+mn-ea"/>
                <a:cs typeface="+mn-cs"/>
                <a:sym typeface="Helvetica"/>
              </a:defRPr>
            </a:pPr>
          </a:p>
        </p:txBody>
      </p:sp>
      <p:sp>
        <p:nvSpPr>
          <p:cNvPr id="190" name="Rectangle 27"/>
          <p:cNvSpPr txBox="1"/>
          <p:nvPr/>
        </p:nvSpPr>
        <p:spPr>
          <a:xfrm>
            <a:off x="923785" y="2772111"/>
            <a:ext cx="2733115" cy="1183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b="1" spc="300" sz="3600">
                <a:solidFill>
                  <a:srgbClr val="292929"/>
                </a:solidFill>
                <a:latin typeface="+mn-lt"/>
                <a:ea typeface="+mn-ea"/>
                <a:cs typeface="+mn-cs"/>
                <a:sym typeface="Helvetica"/>
              </a:defRPr>
            </a:pPr>
            <a:r>
              <a:t>A Tipping </a:t>
            </a:r>
          </a:p>
          <a:p>
            <a:pPr>
              <a:defRPr b="1" spc="300" sz="3600">
                <a:solidFill>
                  <a:srgbClr val="292929"/>
                </a:solidFill>
                <a:latin typeface="+mn-lt"/>
                <a:ea typeface="+mn-ea"/>
                <a:cs typeface="+mn-cs"/>
                <a:sym typeface="Helvetica"/>
              </a:defRPr>
            </a:pPr>
            <a:r>
              <a:t>Point</a:t>
            </a:r>
          </a:p>
        </p:txBody>
      </p:sp>
      <p:sp>
        <p:nvSpPr>
          <p:cNvPr id="191" name="Rectangle 29"/>
          <p:cNvSpPr/>
          <p:nvPr/>
        </p:nvSpPr>
        <p:spPr>
          <a:xfrm flipH="1">
            <a:off x="795401" y="2834898"/>
            <a:ext cx="45720" cy="437953"/>
          </a:xfrm>
          <a:prstGeom prst="rect">
            <a:avLst/>
          </a:prstGeom>
          <a:solidFill>
            <a:srgbClr val="F6BA23"/>
          </a:solidFill>
          <a:ln w="12700">
            <a:miter lim="400000"/>
          </a:ln>
        </p:spPr>
        <p:txBody>
          <a:bodyPr lIns="45719" rIns="45719" anchor="ctr"/>
          <a:lstStyle/>
          <a:p>
            <a:pPr algn="ctr">
              <a:defRPr sz="3500">
                <a:solidFill>
                  <a:srgbClr val="FFFFFF"/>
                </a:solidFill>
              </a:defRPr>
            </a:pPr>
          </a:p>
        </p:txBody>
      </p:sp>
      <p:pic>
        <p:nvPicPr>
          <p:cNvPr id="192" name="Picture 2" descr="Picture 2"/>
          <p:cNvPicPr>
            <a:picLocks noChangeAspect="1"/>
          </p:cNvPicPr>
          <p:nvPr/>
        </p:nvPicPr>
        <p:blipFill>
          <a:blip r:embed="rId4">
            <a:extLst/>
          </a:blip>
          <a:stretch>
            <a:fillRect/>
          </a:stretch>
        </p:blipFill>
        <p:spPr>
          <a:xfrm>
            <a:off x="623486" y="5830180"/>
            <a:ext cx="2210805" cy="571501"/>
          </a:xfrm>
          <a:prstGeom prst="rect">
            <a:avLst/>
          </a:prstGeom>
          <a:ln w="12700">
            <a:miter lim="400000"/>
          </a:ln>
        </p:spPr>
      </p:pic>
      <p:sp>
        <p:nvSpPr>
          <p:cNvPr id="193" name="Rectangle"/>
          <p:cNvSpPr/>
          <p:nvPr/>
        </p:nvSpPr>
        <p:spPr>
          <a:xfrm>
            <a:off x="5044104" y="-149523"/>
            <a:ext cx="71120" cy="7157046"/>
          </a:xfrm>
          <a:prstGeom prst="rect">
            <a:avLst/>
          </a:prstGeom>
          <a:gradFill>
            <a:gsLst>
              <a:gs pos="0">
                <a:srgbClr val="0433FF"/>
              </a:gs>
              <a:gs pos="41300">
                <a:srgbClr val="80779F"/>
              </a:gs>
              <a:gs pos="100000">
                <a:srgbClr val="EDBC49"/>
              </a:gs>
            </a:gsLst>
            <a:lin ang="5400000"/>
          </a:gradFill>
          <a:ln w="12700">
            <a:miter lim="400000"/>
          </a:ln>
        </p:spPr>
        <p:txBody>
          <a:bodyPr lIns="45719" rIns="45719" anchor="ctr"/>
          <a:lstStyle/>
          <a:p>
            <a:pPr/>
          </a:p>
        </p:txBody>
      </p:sp>
      <p:pic>
        <p:nvPicPr>
          <p:cNvPr id="194" name="Screen Shot 2022-03-27 at 12.12.53 PM.png" descr="Screen Shot 2022-03-27 at 12.12.53 PM.png"/>
          <p:cNvPicPr>
            <a:picLocks noChangeAspect="1"/>
          </p:cNvPicPr>
          <p:nvPr/>
        </p:nvPicPr>
        <p:blipFill>
          <a:blip r:embed="rId5">
            <a:extLst/>
          </a:blip>
          <a:stretch>
            <a:fillRect/>
          </a:stretch>
        </p:blipFill>
        <p:spPr>
          <a:xfrm>
            <a:off x="721535" y="683488"/>
            <a:ext cx="2014707" cy="607654"/>
          </a:xfrm>
          <a:prstGeom prst="rect">
            <a:avLst/>
          </a:prstGeom>
          <a:ln w="12700">
            <a:miter lim="400000"/>
          </a:ln>
        </p:spPr>
      </p:pic>
      <p:sp>
        <p:nvSpPr>
          <p:cNvPr id="195" name="SlideModel shp132"/>
          <p:cNvSpPr/>
          <p:nvPr/>
        </p:nvSpPr>
        <p:spPr>
          <a:xfrm rot="16200000">
            <a:off x="9601280" y="4294713"/>
            <a:ext cx="4695628" cy="522388"/>
          </a:xfrm>
          <a:custGeom>
            <a:avLst/>
            <a:gdLst/>
            <a:ahLst/>
            <a:cxnLst>
              <a:cxn ang="0">
                <a:pos x="wd2" y="hd2"/>
              </a:cxn>
              <a:cxn ang="5400000">
                <a:pos x="wd2" y="hd2"/>
              </a:cxn>
              <a:cxn ang="10800000">
                <a:pos x="wd2" y="hd2"/>
              </a:cxn>
              <a:cxn ang="16200000">
                <a:pos x="wd2" y="hd2"/>
              </a:cxn>
            </a:cxnLst>
            <a:rect l="0" t="0" r="r" b="b"/>
            <a:pathLst>
              <a:path w="21600" h="21597" fill="norm" stroke="1" extrusionOk="0">
                <a:moveTo>
                  <a:pt x="1394" y="0"/>
                </a:moveTo>
                <a:cubicBezTo>
                  <a:pt x="1777" y="2"/>
                  <a:pt x="2130" y="135"/>
                  <a:pt x="2439" y="447"/>
                </a:cubicBezTo>
                <a:cubicBezTo>
                  <a:pt x="4914" y="2942"/>
                  <a:pt x="5879" y="16335"/>
                  <a:pt x="8052" y="17779"/>
                </a:cubicBezTo>
                <a:cubicBezTo>
                  <a:pt x="10225" y="19224"/>
                  <a:pt x="12548" y="6619"/>
                  <a:pt x="15475" y="9113"/>
                </a:cubicBezTo>
                <a:cubicBezTo>
                  <a:pt x="16939" y="10361"/>
                  <a:pt x="19051" y="15055"/>
                  <a:pt x="21009" y="20044"/>
                </a:cubicBezTo>
                <a:lnTo>
                  <a:pt x="21600" y="21597"/>
                </a:lnTo>
                <a:lnTo>
                  <a:pt x="0" y="21597"/>
                </a:lnTo>
                <a:lnTo>
                  <a:pt x="0" y="440"/>
                </a:lnTo>
                <a:lnTo>
                  <a:pt x="165" y="337"/>
                </a:lnTo>
                <a:cubicBezTo>
                  <a:pt x="597" y="125"/>
                  <a:pt x="1011" y="-3"/>
                  <a:pt x="1394" y="0"/>
                </a:cubicBezTo>
                <a:close/>
              </a:path>
            </a:pathLst>
          </a:custGeom>
          <a:gradFill>
            <a:gsLst>
              <a:gs pos="0">
                <a:srgbClr val="0433FF"/>
              </a:gs>
              <a:gs pos="29884">
                <a:srgbClr val="80718C"/>
              </a:gs>
              <a:gs pos="100000">
                <a:srgbClr val="FCAF18"/>
              </a:gs>
            </a:gsLst>
          </a:gradFill>
          <a:ln w="12700">
            <a:miter lim="400000"/>
          </a:ln>
        </p:spPr>
        <p:txBody>
          <a:bodyPr lIns="45719" rIns="45719" anchor="ctr"/>
          <a:lstStyle/>
          <a:p>
            <a:pPr algn="ctr">
              <a:defRPr>
                <a:solidFill>
                  <a:srgbClr val="FBAC1A"/>
                </a:solidFill>
              </a:defRPr>
            </a:pPr>
          </a:p>
        </p:txBody>
      </p:sp>
      <p:sp>
        <p:nvSpPr>
          <p:cNvPr id="196" name="SlideModel shp110"/>
          <p:cNvSpPr/>
          <p:nvPr/>
        </p:nvSpPr>
        <p:spPr>
          <a:xfrm rot="10800000">
            <a:off x="10991239" y="2570539"/>
            <a:ext cx="1764268" cy="4695169"/>
          </a:xfrm>
          <a:custGeom>
            <a:avLst/>
            <a:gdLst/>
            <a:ahLst/>
            <a:cxnLst>
              <a:cxn ang="0">
                <a:pos x="wd2" y="hd2"/>
              </a:cxn>
              <a:cxn ang="5400000">
                <a:pos x="wd2" y="hd2"/>
              </a:cxn>
              <a:cxn ang="10800000">
                <a:pos x="wd2" y="hd2"/>
              </a:cxn>
              <a:cxn ang="16200000">
                <a:pos x="wd2" y="hd2"/>
              </a:cxn>
            </a:cxnLst>
            <a:rect l="0" t="0" r="r" b="b"/>
            <a:pathLst>
              <a:path w="17852" h="21600" fill="norm" stroke="1" extrusionOk="0">
                <a:moveTo>
                  <a:pt x="0" y="21556"/>
                </a:moveTo>
                <a:cubicBezTo>
                  <a:pt x="68" y="21543"/>
                  <a:pt x="5790" y="20225"/>
                  <a:pt x="8088" y="18410"/>
                </a:cubicBezTo>
                <a:cubicBezTo>
                  <a:pt x="10265" y="16687"/>
                  <a:pt x="10380" y="15365"/>
                  <a:pt x="10500" y="13963"/>
                </a:cubicBezTo>
                <a:cubicBezTo>
                  <a:pt x="10641" y="12211"/>
                  <a:pt x="10792" y="10391"/>
                  <a:pt x="15355" y="7705"/>
                </a:cubicBezTo>
                <a:cubicBezTo>
                  <a:pt x="21422" y="4137"/>
                  <a:pt x="14128" y="1278"/>
                  <a:pt x="11732" y="335"/>
                </a:cubicBezTo>
                <a:cubicBezTo>
                  <a:pt x="11199" y="127"/>
                  <a:pt x="11011" y="51"/>
                  <a:pt x="11001" y="4"/>
                </a:cubicBezTo>
                <a:lnTo>
                  <a:pt x="11137" y="0"/>
                </a:lnTo>
                <a:lnTo>
                  <a:pt x="11069" y="0"/>
                </a:lnTo>
                <a:lnTo>
                  <a:pt x="11137" y="0"/>
                </a:lnTo>
                <a:cubicBezTo>
                  <a:pt x="11147" y="32"/>
                  <a:pt x="11476" y="162"/>
                  <a:pt x="11831" y="295"/>
                </a:cubicBezTo>
                <a:cubicBezTo>
                  <a:pt x="14254" y="1246"/>
                  <a:pt x="21600" y="4129"/>
                  <a:pt x="15465" y="7736"/>
                </a:cubicBezTo>
                <a:cubicBezTo>
                  <a:pt x="10923" y="10408"/>
                  <a:pt x="10771" y="12219"/>
                  <a:pt x="10630" y="13969"/>
                </a:cubicBezTo>
                <a:cubicBezTo>
                  <a:pt x="10510" y="15373"/>
                  <a:pt x="10401" y="16700"/>
                  <a:pt x="8213" y="18435"/>
                </a:cubicBezTo>
                <a:cubicBezTo>
                  <a:pt x="5889" y="20265"/>
                  <a:pt x="136" y="21587"/>
                  <a:pt x="68" y="21600"/>
                </a:cubicBezTo>
                <a:lnTo>
                  <a:pt x="0" y="21556"/>
                </a:lnTo>
              </a:path>
            </a:pathLst>
          </a:custGeom>
          <a:gradFill>
            <a:gsLst>
              <a:gs pos="0">
                <a:srgbClr val="EDBC49"/>
              </a:gs>
              <a:gs pos="60326">
                <a:srgbClr val="80779F"/>
              </a:gs>
              <a:gs pos="100000">
                <a:srgbClr val="0433FF"/>
              </a:gs>
            </a:gsLst>
            <a:lin ang="5400000"/>
          </a:gradFill>
          <a:ln w="12700">
            <a:miter lim="400000"/>
          </a:ln>
        </p:spPr>
        <p:txBody>
          <a:bodyPr lIns="45719" rIns="45719" anchor="ctr"/>
          <a:lstStyle/>
          <a:p>
            <a:pPr>
              <a:defRPr sz="3200">
                <a:latin typeface="Nunito Sans ExtraLight"/>
                <a:ea typeface="Nunito Sans ExtraLight"/>
                <a:cs typeface="Nunito Sans ExtraLight"/>
                <a:sym typeface="Nunito Sans ExtraLight"/>
              </a:defRPr>
            </a:pP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Rectangle 22"/>
          <p:cNvSpPr/>
          <p:nvPr/>
        </p:nvSpPr>
        <p:spPr>
          <a:xfrm rot="5400000">
            <a:off x="3294886" y="-3294887"/>
            <a:ext cx="5632704" cy="12222481"/>
          </a:xfrm>
          <a:prstGeom prst="rect">
            <a:avLst/>
          </a:prstGeom>
          <a:gradFill>
            <a:gsLst>
              <a:gs pos="0">
                <a:srgbClr val="D6DCE5"/>
              </a:gs>
              <a:gs pos="100000">
                <a:srgbClr val="FFFFFF"/>
              </a:gs>
            </a:gsLst>
            <a:lin ang="1800000"/>
          </a:gradFill>
          <a:ln w="12700">
            <a:miter lim="400000"/>
          </a:ln>
        </p:spPr>
        <p:txBody>
          <a:bodyPr lIns="45719" rIns="45719" anchor="ctr"/>
          <a:lstStyle/>
          <a:p>
            <a:pPr algn="ctr">
              <a:defRPr sz="1700">
                <a:solidFill>
                  <a:srgbClr val="FFFFFF">
                    <a:alpha val="0"/>
                  </a:srgbClr>
                </a:solidFill>
              </a:defRPr>
            </a:pPr>
          </a:p>
        </p:txBody>
      </p:sp>
      <p:pic>
        <p:nvPicPr>
          <p:cNvPr id="199" name="Picture 23" descr="Picture 23"/>
          <p:cNvPicPr>
            <a:picLocks noChangeAspect="1"/>
          </p:cNvPicPr>
          <p:nvPr/>
        </p:nvPicPr>
        <p:blipFill>
          <a:blip r:embed="rId2">
            <a:alphaModFix amt="70000"/>
            <a:extLst/>
          </a:blip>
          <a:stretch>
            <a:fillRect/>
          </a:stretch>
        </p:blipFill>
        <p:spPr>
          <a:xfrm>
            <a:off x="9444827" y="495423"/>
            <a:ext cx="1943518" cy="2359987"/>
          </a:xfrm>
          <a:prstGeom prst="rect">
            <a:avLst/>
          </a:prstGeom>
          <a:ln w="12700">
            <a:miter lim="400000"/>
          </a:ln>
        </p:spPr>
      </p:pic>
      <p:sp>
        <p:nvSpPr>
          <p:cNvPr id="200" name="TextBox 8"/>
          <p:cNvSpPr txBox="1"/>
          <p:nvPr/>
        </p:nvSpPr>
        <p:spPr>
          <a:xfrm>
            <a:off x="2163573" y="3730955"/>
            <a:ext cx="7526186" cy="1005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6000">
                <a:latin typeface="+mn-lt"/>
                <a:ea typeface="+mn-ea"/>
                <a:cs typeface="+mn-cs"/>
                <a:sym typeface="Helvetica"/>
              </a:defRPr>
            </a:pPr>
            <a:r>
              <a:rPr b="0"/>
              <a:t>…</a:t>
            </a:r>
            <a:r>
              <a:rPr>
                <a:solidFill>
                  <a:srgbClr val="FCA81D"/>
                </a:solidFill>
              </a:rPr>
              <a:t>what is it?</a:t>
            </a:r>
          </a:p>
        </p:txBody>
      </p:sp>
      <p:pic>
        <p:nvPicPr>
          <p:cNvPr id="201" name="Picture 2" descr="Picture 2"/>
          <p:cNvPicPr>
            <a:picLocks noChangeAspect="1"/>
          </p:cNvPicPr>
          <p:nvPr/>
        </p:nvPicPr>
        <p:blipFill>
          <a:blip r:embed="rId3">
            <a:extLst/>
          </a:blip>
          <a:stretch>
            <a:fillRect/>
          </a:stretch>
        </p:blipFill>
        <p:spPr>
          <a:xfrm>
            <a:off x="623486" y="5830180"/>
            <a:ext cx="2210805" cy="571501"/>
          </a:xfrm>
          <a:prstGeom prst="rect">
            <a:avLst/>
          </a:prstGeom>
          <a:ln w="12700">
            <a:miter lim="400000"/>
          </a:ln>
        </p:spPr>
      </p:pic>
      <p:pic>
        <p:nvPicPr>
          <p:cNvPr id="202" name="Picture 24" descr="Picture 24"/>
          <p:cNvPicPr>
            <a:picLocks noChangeAspect="1"/>
          </p:cNvPicPr>
          <p:nvPr/>
        </p:nvPicPr>
        <p:blipFill>
          <a:blip r:embed="rId4">
            <a:extLst/>
          </a:blip>
          <a:stretch>
            <a:fillRect/>
          </a:stretch>
        </p:blipFill>
        <p:spPr>
          <a:xfrm flipV="1">
            <a:off x="-30481" y="5612341"/>
            <a:ext cx="12252961" cy="54865"/>
          </a:xfrm>
          <a:prstGeom prst="rect">
            <a:avLst/>
          </a:prstGeom>
          <a:ln w="12700">
            <a:miter lim="400000"/>
          </a:ln>
        </p:spPr>
      </p:pic>
      <p:sp>
        <p:nvSpPr>
          <p:cNvPr id="203" name="Rectangle"/>
          <p:cNvSpPr/>
          <p:nvPr/>
        </p:nvSpPr>
        <p:spPr>
          <a:xfrm rot="5400000">
            <a:off x="6048799" y="-665055"/>
            <a:ext cx="94403" cy="12609656"/>
          </a:xfrm>
          <a:prstGeom prst="rect">
            <a:avLst/>
          </a:prstGeom>
          <a:gradFill>
            <a:gsLst>
              <a:gs pos="0">
                <a:srgbClr val="0433FF"/>
              </a:gs>
              <a:gs pos="32221">
                <a:srgbClr val="80779F"/>
              </a:gs>
              <a:gs pos="100000">
                <a:srgbClr val="EDBC49"/>
              </a:gs>
            </a:gsLst>
            <a:lin ang="5186086"/>
          </a:gradFill>
          <a:ln w="12700">
            <a:miter lim="400000"/>
          </a:ln>
        </p:spPr>
        <p:txBody>
          <a:bodyPr lIns="45719" rIns="45719" anchor="ctr"/>
          <a:lstStyle/>
          <a:p>
            <a:pPr/>
          </a:p>
        </p:txBody>
      </p:sp>
      <p:pic>
        <p:nvPicPr>
          <p:cNvPr id="204" name="Image" descr="Image"/>
          <p:cNvPicPr>
            <a:picLocks noChangeAspect="1"/>
          </p:cNvPicPr>
          <p:nvPr/>
        </p:nvPicPr>
        <p:blipFill>
          <a:blip r:embed="rId5">
            <a:extLst/>
          </a:blip>
          <a:stretch>
            <a:fillRect/>
          </a:stretch>
        </p:blipFill>
        <p:spPr>
          <a:xfrm>
            <a:off x="3034266" y="1660591"/>
            <a:ext cx="6154049" cy="1620567"/>
          </a:xfrm>
          <a:prstGeom prst="rect">
            <a:avLst/>
          </a:prstGeom>
          <a:ln w="12700">
            <a:miter lim="400000"/>
          </a:ln>
        </p:spPr>
      </p:pic>
      <p:sp>
        <p:nvSpPr>
          <p:cNvPr id="205" name="An Alternative to the high cost of Health Insurance"/>
          <p:cNvSpPr/>
          <p:nvPr/>
        </p:nvSpPr>
        <p:spPr>
          <a:xfrm>
            <a:off x="1298475" y="3824935"/>
            <a:ext cx="9595050" cy="1005841"/>
          </a:xfrm>
          <a:prstGeom prst="roundRect">
            <a:avLst>
              <a:gd name="adj" fmla="val 18939"/>
            </a:avLst>
          </a:prstGeom>
          <a:solidFill>
            <a:srgbClr val="FFFFFF"/>
          </a:solidFill>
          <a:ln w="12700">
            <a:miter lim="400000"/>
          </a:ln>
          <a:effectLst>
            <a:outerShdw sx="100000" sy="100000" kx="0" ky="0" algn="b" rotWithShape="0" blurRad="152400" dist="25400" dir="8934512">
              <a:srgbClr val="000000">
                <a:alpha val="50000"/>
              </a:srgbClr>
            </a:outerShdw>
          </a:effectLst>
          <a:extLst>
            <a:ext uri="{C572A759-6A51-4108-AA02-DFA0A04FC94B}">
              <ma14:wrappingTextBoxFlag xmlns:ma14="http://schemas.microsoft.com/office/mac/drawingml/2011/main" val="1"/>
            </a:ext>
          </a:extLst>
        </p:spPr>
        <p:txBody>
          <a:bodyPr lIns="45719" rIns="45719" anchor="ctr"/>
          <a:lstStyle>
            <a:lvl1pPr algn="ctr">
              <a:defRPr sz="3100">
                <a:solidFill>
                  <a:srgbClr val="172E49"/>
                </a:solidFill>
                <a:latin typeface="+mn-lt"/>
                <a:ea typeface="+mn-ea"/>
                <a:cs typeface="+mn-cs"/>
                <a:sym typeface="Helvetica"/>
              </a:defRPr>
            </a:lvl1pPr>
          </a:lstStyle>
          <a:p>
            <a:pPr/>
            <a:r>
              <a:t>An Alternative to the high cost of Health Insurance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05"/>
                                        </p:tgtEl>
                                        <p:attrNameLst>
                                          <p:attrName>style.visibility</p:attrName>
                                        </p:attrNameLst>
                                      </p:cBhvr>
                                      <p:to>
                                        <p:strVal val="visible"/>
                                      </p:to>
                                    </p:set>
                                    <p:anim calcmode="lin" valueType="num">
                                      <p:cBhvr>
                                        <p:cTn id="7" dur="750" fill="hold"/>
                                        <p:tgtEl>
                                          <p:spTgt spid="205"/>
                                        </p:tgtEl>
                                        <p:attrNameLst>
                                          <p:attrName>ppt_w</p:attrName>
                                        </p:attrNameLst>
                                      </p:cBhvr>
                                      <p:tavLst>
                                        <p:tav tm="0">
                                          <p:val>
                                            <p:fltVal val="0"/>
                                          </p:val>
                                        </p:tav>
                                        <p:tav tm="100000">
                                          <p:val>
                                            <p:strVal val="#ppt_w"/>
                                          </p:val>
                                        </p:tav>
                                      </p:tavLst>
                                    </p:anim>
                                    <p:anim calcmode="lin" valueType="num">
                                      <p:cBhvr>
                                        <p:cTn id="8" dur="750" fill="hold"/>
                                        <p:tgtEl>
                                          <p:spTgt spid="20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5"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Rectangle 29"/>
          <p:cNvSpPr/>
          <p:nvPr/>
        </p:nvSpPr>
        <p:spPr>
          <a:xfrm>
            <a:off x="5110912" y="-317501"/>
            <a:ext cx="7131888" cy="6551995"/>
          </a:xfrm>
          <a:prstGeom prst="rect">
            <a:avLst/>
          </a:prstGeom>
          <a:gradFill>
            <a:gsLst>
              <a:gs pos="0">
                <a:srgbClr val="D6DCE5"/>
              </a:gs>
              <a:gs pos="100000">
                <a:srgbClr val="FFFFFF"/>
              </a:gs>
            </a:gsLst>
            <a:lin ang="5400000"/>
          </a:gradFill>
          <a:ln w="12700">
            <a:miter lim="400000"/>
          </a:ln>
        </p:spPr>
        <p:txBody>
          <a:bodyPr lIns="45719" rIns="45719" anchor="ctr"/>
          <a:lstStyle/>
          <a:p>
            <a:pPr algn="ctr">
              <a:defRPr>
                <a:solidFill>
                  <a:srgbClr val="FFFFFF"/>
                </a:solidFill>
              </a:defRPr>
            </a:pPr>
          </a:p>
        </p:txBody>
      </p:sp>
      <p:sp>
        <p:nvSpPr>
          <p:cNvPr id="208" name="Rectangle 36"/>
          <p:cNvSpPr/>
          <p:nvPr/>
        </p:nvSpPr>
        <p:spPr>
          <a:xfrm flipH="1">
            <a:off x="795401" y="2834898"/>
            <a:ext cx="45720" cy="437953"/>
          </a:xfrm>
          <a:prstGeom prst="rect">
            <a:avLst/>
          </a:prstGeom>
          <a:solidFill>
            <a:srgbClr val="F6BA23"/>
          </a:solidFill>
          <a:ln w="12700">
            <a:miter lim="400000"/>
          </a:ln>
        </p:spPr>
        <p:txBody>
          <a:bodyPr lIns="45719" rIns="45719" anchor="ctr"/>
          <a:lstStyle/>
          <a:p>
            <a:pPr algn="ctr">
              <a:defRPr sz="3500">
                <a:solidFill>
                  <a:srgbClr val="FFFFFF"/>
                </a:solidFill>
              </a:defRPr>
            </a:pPr>
          </a:p>
        </p:txBody>
      </p:sp>
      <p:pic>
        <p:nvPicPr>
          <p:cNvPr id="209" name="Picture 2" descr="Picture 2"/>
          <p:cNvPicPr>
            <a:picLocks noChangeAspect="1"/>
          </p:cNvPicPr>
          <p:nvPr/>
        </p:nvPicPr>
        <p:blipFill>
          <a:blip r:embed="rId2">
            <a:extLst/>
          </a:blip>
          <a:stretch>
            <a:fillRect/>
          </a:stretch>
        </p:blipFill>
        <p:spPr>
          <a:xfrm>
            <a:off x="623486" y="5830180"/>
            <a:ext cx="2210805" cy="571501"/>
          </a:xfrm>
          <a:prstGeom prst="rect">
            <a:avLst/>
          </a:prstGeom>
          <a:ln w="12700">
            <a:miter lim="400000"/>
          </a:ln>
        </p:spPr>
      </p:pic>
      <p:pic>
        <p:nvPicPr>
          <p:cNvPr id="210" name="Picture 2" descr="Picture 2"/>
          <p:cNvPicPr>
            <a:picLocks noChangeAspect="1"/>
          </p:cNvPicPr>
          <p:nvPr/>
        </p:nvPicPr>
        <p:blipFill>
          <a:blip r:embed="rId3">
            <a:extLst/>
          </a:blip>
          <a:stretch>
            <a:fillRect/>
          </a:stretch>
        </p:blipFill>
        <p:spPr>
          <a:xfrm>
            <a:off x="5461499" y="738451"/>
            <a:ext cx="590551" cy="566928"/>
          </a:xfrm>
          <a:prstGeom prst="rect">
            <a:avLst/>
          </a:prstGeom>
          <a:ln w="12700">
            <a:miter lim="400000"/>
          </a:ln>
        </p:spPr>
      </p:pic>
      <p:sp>
        <p:nvSpPr>
          <p:cNvPr id="211" name="Rectangle 23"/>
          <p:cNvSpPr txBox="1"/>
          <p:nvPr/>
        </p:nvSpPr>
        <p:spPr>
          <a:xfrm>
            <a:off x="991234" y="2788559"/>
            <a:ext cx="3503230" cy="1869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pc="300" sz="3600">
                <a:solidFill>
                  <a:srgbClr val="292929"/>
                </a:solidFill>
                <a:latin typeface="+mn-lt"/>
                <a:ea typeface="+mn-ea"/>
                <a:cs typeface="+mn-cs"/>
                <a:sym typeface="Helvetica"/>
              </a:defRPr>
            </a:pPr>
            <a:r>
              <a:t>Why </a:t>
            </a:r>
          </a:p>
          <a:p>
            <a:pPr>
              <a:defRPr b="1" spc="300" sz="3600">
                <a:solidFill>
                  <a:srgbClr val="292929"/>
                </a:solidFill>
                <a:latin typeface="+mn-lt"/>
                <a:ea typeface="+mn-ea"/>
                <a:cs typeface="+mn-cs"/>
                <a:sym typeface="Helvetica"/>
              </a:defRPr>
            </a:pPr>
            <a:r>
              <a:t>Impact?</a:t>
            </a:r>
          </a:p>
        </p:txBody>
      </p:sp>
      <p:pic>
        <p:nvPicPr>
          <p:cNvPr id="212" name="Picture 15" descr="Picture 15"/>
          <p:cNvPicPr>
            <a:picLocks noChangeAspect="1"/>
          </p:cNvPicPr>
          <p:nvPr/>
        </p:nvPicPr>
        <p:blipFill>
          <a:blip r:embed="rId4">
            <a:alphaModFix amt="85000"/>
            <a:extLst/>
          </a:blip>
          <a:stretch>
            <a:fillRect/>
          </a:stretch>
        </p:blipFill>
        <p:spPr>
          <a:xfrm>
            <a:off x="5461286" y="1904624"/>
            <a:ext cx="590977" cy="567338"/>
          </a:xfrm>
          <a:prstGeom prst="rect">
            <a:avLst/>
          </a:prstGeom>
          <a:ln w="12700">
            <a:miter lim="400000"/>
          </a:ln>
        </p:spPr>
      </p:pic>
      <p:sp>
        <p:nvSpPr>
          <p:cNvPr id="213" name="TextBox 14"/>
          <p:cNvSpPr txBox="1"/>
          <p:nvPr/>
        </p:nvSpPr>
        <p:spPr>
          <a:xfrm>
            <a:off x="6189219" y="761772"/>
            <a:ext cx="4293562" cy="523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2800">
                <a:solidFill>
                  <a:srgbClr val="292929"/>
                </a:solidFill>
                <a:latin typeface="+mn-lt"/>
                <a:ea typeface="+mn-ea"/>
                <a:cs typeface="+mn-cs"/>
                <a:sym typeface="Helvetica"/>
              </a:defRPr>
            </a:pPr>
            <a:r>
              <a:t>50%-70% </a:t>
            </a:r>
            <a:r>
              <a:rPr b="0"/>
              <a:t>Less Expensive</a:t>
            </a:r>
          </a:p>
        </p:txBody>
      </p:sp>
      <p:pic>
        <p:nvPicPr>
          <p:cNvPr id="214" name="Picture 16" descr="Picture 16"/>
          <p:cNvPicPr>
            <a:picLocks noChangeAspect="1"/>
          </p:cNvPicPr>
          <p:nvPr/>
        </p:nvPicPr>
        <p:blipFill>
          <a:blip r:embed="rId3">
            <a:extLst/>
          </a:blip>
          <a:stretch>
            <a:fillRect/>
          </a:stretch>
        </p:blipFill>
        <p:spPr>
          <a:xfrm>
            <a:off x="5461499" y="4237584"/>
            <a:ext cx="590551" cy="566929"/>
          </a:xfrm>
          <a:prstGeom prst="rect">
            <a:avLst/>
          </a:prstGeom>
          <a:ln w="12700">
            <a:miter lim="400000"/>
          </a:ln>
        </p:spPr>
      </p:pic>
      <p:sp>
        <p:nvSpPr>
          <p:cNvPr id="215" name="TextBox 17"/>
          <p:cNvSpPr txBox="1"/>
          <p:nvPr/>
        </p:nvSpPr>
        <p:spPr>
          <a:xfrm>
            <a:off x="6189219" y="1937750"/>
            <a:ext cx="5919020" cy="523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latin typeface="+mn-lt"/>
                <a:ea typeface="+mn-ea"/>
                <a:cs typeface="+mn-cs"/>
                <a:sym typeface="Helvetica"/>
              </a:defRPr>
            </a:lvl1pPr>
          </a:lstStyle>
          <a:p>
            <a:pPr/>
            <a:r>
              <a:t>See any Dr you want….no network</a:t>
            </a:r>
          </a:p>
        </p:txBody>
      </p:sp>
      <p:sp>
        <p:nvSpPr>
          <p:cNvPr id="216" name="TextBox 25"/>
          <p:cNvSpPr txBox="1"/>
          <p:nvPr/>
        </p:nvSpPr>
        <p:spPr>
          <a:xfrm>
            <a:off x="6189219" y="4289727"/>
            <a:ext cx="5497886" cy="523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latin typeface="+mn-lt"/>
                <a:ea typeface="+mn-ea"/>
                <a:cs typeface="+mn-cs"/>
                <a:sym typeface="Helvetica"/>
              </a:defRPr>
            </a:lvl1pPr>
          </a:lstStyle>
          <a:p>
            <a:pPr/>
            <a:r>
              <a:t>No license required to offer</a:t>
            </a:r>
          </a:p>
        </p:txBody>
      </p:sp>
      <p:sp>
        <p:nvSpPr>
          <p:cNvPr id="217" name="TextBox 27"/>
          <p:cNvSpPr txBox="1"/>
          <p:nvPr/>
        </p:nvSpPr>
        <p:spPr>
          <a:xfrm>
            <a:off x="6189219" y="5249815"/>
            <a:ext cx="5919020" cy="955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800">
                <a:latin typeface="+mn-lt"/>
                <a:ea typeface="+mn-ea"/>
                <a:cs typeface="+mn-cs"/>
                <a:sym typeface="Helvetica"/>
              </a:defRPr>
            </a:pPr>
            <a:r>
              <a:t>Sharing economy is expected to grow to </a:t>
            </a:r>
            <a:r>
              <a:rPr b="1"/>
              <a:t>$335B </a:t>
            </a:r>
            <a:r>
              <a:t>in 2025</a:t>
            </a:r>
          </a:p>
        </p:txBody>
      </p:sp>
      <p:pic>
        <p:nvPicPr>
          <p:cNvPr id="218" name="Picture 28" descr="Picture 28"/>
          <p:cNvPicPr>
            <a:picLocks noChangeAspect="1"/>
          </p:cNvPicPr>
          <p:nvPr/>
        </p:nvPicPr>
        <p:blipFill>
          <a:blip r:embed="rId4">
            <a:alphaModFix amt="85000"/>
            <a:extLst/>
          </a:blip>
          <a:stretch>
            <a:fillRect/>
          </a:stretch>
        </p:blipFill>
        <p:spPr>
          <a:xfrm>
            <a:off x="5461286" y="5403758"/>
            <a:ext cx="590977" cy="567338"/>
          </a:xfrm>
          <a:prstGeom prst="rect">
            <a:avLst/>
          </a:prstGeom>
          <a:ln w="12700">
            <a:miter lim="400000"/>
          </a:ln>
        </p:spPr>
      </p:pic>
      <p:pic>
        <p:nvPicPr>
          <p:cNvPr id="219" name="Picture 28" descr="Picture 28"/>
          <p:cNvPicPr>
            <a:picLocks noChangeAspect="1"/>
          </p:cNvPicPr>
          <p:nvPr/>
        </p:nvPicPr>
        <p:blipFill>
          <a:blip r:embed="rId4">
            <a:alphaModFix amt="85000"/>
            <a:extLst/>
          </a:blip>
          <a:stretch>
            <a:fillRect/>
          </a:stretch>
        </p:blipFill>
        <p:spPr>
          <a:xfrm>
            <a:off x="5461286" y="3071002"/>
            <a:ext cx="590977" cy="567338"/>
          </a:xfrm>
          <a:prstGeom prst="rect">
            <a:avLst/>
          </a:prstGeom>
          <a:ln w="12700">
            <a:miter lim="400000"/>
          </a:ln>
        </p:spPr>
      </p:pic>
      <p:sp>
        <p:nvSpPr>
          <p:cNvPr id="220" name="TextBox 25"/>
          <p:cNvSpPr txBox="1"/>
          <p:nvPr/>
        </p:nvSpPr>
        <p:spPr>
          <a:xfrm>
            <a:off x="6189219" y="3113739"/>
            <a:ext cx="5497886" cy="523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latin typeface="+mn-lt"/>
                <a:ea typeface="+mn-ea"/>
                <a:cs typeface="+mn-cs"/>
                <a:sym typeface="Helvetica"/>
              </a:defRPr>
            </a:lvl1pPr>
          </a:lstStyle>
          <a:p>
            <a:pPr/>
            <a:r>
              <a:t>Enroll any time of year</a:t>
            </a:r>
          </a:p>
        </p:txBody>
      </p:sp>
      <p:sp>
        <p:nvSpPr>
          <p:cNvPr id="221" name="Rectangle"/>
          <p:cNvSpPr/>
          <p:nvPr/>
        </p:nvSpPr>
        <p:spPr>
          <a:xfrm>
            <a:off x="5044104" y="-149523"/>
            <a:ext cx="71120" cy="7157046"/>
          </a:xfrm>
          <a:prstGeom prst="rect">
            <a:avLst/>
          </a:prstGeom>
          <a:gradFill>
            <a:gsLst>
              <a:gs pos="0">
                <a:srgbClr val="0433FF"/>
              </a:gs>
              <a:gs pos="41300">
                <a:srgbClr val="80779F"/>
              </a:gs>
              <a:gs pos="100000">
                <a:srgbClr val="EDBC49"/>
              </a:gs>
            </a:gsLst>
            <a:lin ang="5400000"/>
          </a:gradFill>
          <a:ln w="12700">
            <a:miter lim="400000"/>
          </a:ln>
        </p:spPr>
        <p:txBody>
          <a:bodyPr lIns="45719" rIns="45719" anchor="ctr"/>
          <a:lstStyle/>
          <a:p>
            <a:pPr/>
          </a:p>
        </p:txBody>
      </p:sp>
      <p:pic>
        <p:nvPicPr>
          <p:cNvPr id="222" name="Screen Shot 2022-03-27 at 12.12.53 PM.png" descr="Screen Shot 2022-03-27 at 12.12.53 PM.png"/>
          <p:cNvPicPr>
            <a:picLocks noChangeAspect="1"/>
          </p:cNvPicPr>
          <p:nvPr/>
        </p:nvPicPr>
        <p:blipFill>
          <a:blip r:embed="rId5">
            <a:extLst/>
          </a:blip>
          <a:stretch>
            <a:fillRect/>
          </a:stretch>
        </p:blipFill>
        <p:spPr>
          <a:xfrm>
            <a:off x="721535" y="683488"/>
            <a:ext cx="2014707" cy="607654"/>
          </a:xfrm>
          <a:prstGeom prst="rect">
            <a:avLst/>
          </a:prstGeom>
          <a:ln w="12700">
            <a:miter lim="400000"/>
          </a:ln>
        </p:spPr>
      </p:pic>
      <p:sp>
        <p:nvSpPr>
          <p:cNvPr id="223" name="SlideModel shp132"/>
          <p:cNvSpPr/>
          <p:nvPr/>
        </p:nvSpPr>
        <p:spPr>
          <a:xfrm rot="16200000">
            <a:off x="9601280" y="4294713"/>
            <a:ext cx="4695628" cy="522388"/>
          </a:xfrm>
          <a:custGeom>
            <a:avLst/>
            <a:gdLst/>
            <a:ahLst/>
            <a:cxnLst>
              <a:cxn ang="0">
                <a:pos x="wd2" y="hd2"/>
              </a:cxn>
              <a:cxn ang="5400000">
                <a:pos x="wd2" y="hd2"/>
              </a:cxn>
              <a:cxn ang="10800000">
                <a:pos x="wd2" y="hd2"/>
              </a:cxn>
              <a:cxn ang="16200000">
                <a:pos x="wd2" y="hd2"/>
              </a:cxn>
            </a:cxnLst>
            <a:rect l="0" t="0" r="r" b="b"/>
            <a:pathLst>
              <a:path w="21600" h="21597" fill="norm" stroke="1" extrusionOk="0">
                <a:moveTo>
                  <a:pt x="1394" y="0"/>
                </a:moveTo>
                <a:cubicBezTo>
                  <a:pt x="1777" y="2"/>
                  <a:pt x="2130" y="135"/>
                  <a:pt x="2439" y="447"/>
                </a:cubicBezTo>
                <a:cubicBezTo>
                  <a:pt x="4914" y="2942"/>
                  <a:pt x="5879" y="16335"/>
                  <a:pt x="8052" y="17779"/>
                </a:cubicBezTo>
                <a:cubicBezTo>
                  <a:pt x="10225" y="19224"/>
                  <a:pt x="12548" y="6619"/>
                  <a:pt x="15475" y="9113"/>
                </a:cubicBezTo>
                <a:cubicBezTo>
                  <a:pt x="16939" y="10361"/>
                  <a:pt x="19051" y="15055"/>
                  <a:pt x="21009" y="20044"/>
                </a:cubicBezTo>
                <a:lnTo>
                  <a:pt x="21600" y="21597"/>
                </a:lnTo>
                <a:lnTo>
                  <a:pt x="0" y="21597"/>
                </a:lnTo>
                <a:lnTo>
                  <a:pt x="0" y="440"/>
                </a:lnTo>
                <a:lnTo>
                  <a:pt x="165" y="337"/>
                </a:lnTo>
                <a:cubicBezTo>
                  <a:pt x="597" y="125"/>
                  <a:pt x="1011" y="-3"/>
                  <a:pt x="1394" y="0"/>
                </a:cubicBezTo>
                <a:close/>
              </a:path>
            </a:pathLst>
          </a:custGeom>
          <a:gradFill>
            <a:gsLst>
              <a:gs pos="0">
                <a:srgbClr val="0433FF"/>
              </a:gs>
              <a:gs pos="29884">
                <a:srgbClr val="80718C"/>
              </a:gs>
              <a:gs pos="100000">
                <a:srgbClr val="FCAF18"/>
              </a:gs>
            </a:gsLst>
          </a:gradFill>
          <a:ln w="12700">
            <a:miter lim="400000"/>
          </a:ln>
        </p:spPr>
        <p:txBody>
          <a:bodyPr lIns="45719" rIns="45719" anchor="ctr"/>
          <a:lstStyle/>
          <a:p>
            <a:pPr algn="ctr">
              <a:defRPr>
                <a:solidFill>
                  <a:srgbClr val="FBAC1A"/>
                </a:solidFill>
              </a:defRPr>
            </a:pPr>
          </a:p>
        </p:txBody>
      </p:sp>
      <p:sp>
        <p:nvSpPr>
          <p:cNvPr id="224" name="SlideModel shp110"/>
          <p:cNvSpPr/>
          <p:nvPr/>
        </p:nvSpPr>
        <p:spPr>
          <a:xfrm rot="10800000">
            <a:off x="10991239" y="2570539"/>
            <a:ext cx="1764268" cy="4695169"/>
          </a:xfrm>
          <a:custGeom>
            <a:avLst/>
            <a:gdLst/>
            <a:ahLst/>
            <a:cxnLst>
              <a:cxn ang="0">
                <a:pos x="wd2" y="hd2"/>
              </a:cxn>
              <a:cxn ang="5400000">
                <a:pos x="wd2" y="hd2"/>
              </a:cxn>
              <a:cxn ang="10800000">
                <a:pos x="wd2" y="hd2"/>
              </a:cxn>
              <a:cxn ang="16200000">
                <a:pos x="wd2" y="hd2"/>
              </a:cxn>
            </a:cxnLst>
            <a:rect l="0" t="0" r="r" b="b"/>
            <a:pathLst>
              <a:path w="17852" h="21600" fill="norm" stroke="1" extrusionOk="0">
                <a:moveTo>
                  <a:pt x="0" y="21556"/>
                </a:moveTo>
                <a:cubicBezTo>
                  <a:pt x="68" y="21543"/>
                  <a:pt x="5790" y="20225"/>
                  <a:pt x="8088" y="18410"/>
                </a:cubicBezTo>
                <a:cubicBezTo>
                  <a:pt x="10265" y="16687"/>
                  <a:pt x="10380" y="15365"/>
                  <a:pt x="10500" y="13963"/>
                </a:cubicBezTo>
                <a:cubicBezTo>
                  <a:pt x="10641" y="12211"/>
                  <a:pt x="10792" y="10391"/>
                  <a:pt x="15355" y="7705"/>
                </a:cubicBezTo>
                <a:cubicBezTo>
                  <a:pt x="21422" y="4137"/>
                  <a:pt x="14128" y="1278"/>
                  <a:pt x="11732" y="335"/>
                </a:cubicBezTo>
                <a:cubicBezTo>
                  <a:pt x="11199" y="127"/>
                  <a:pt x="11011" y="51"/>
                  <a:pt x="11001" y="4"/>
                </a:cubicBezTo>
                <a:lnTo>
                  <a:pt x="11137" y="0"/>
                </a:lnTo>
                <a:lnTo>
                  <a:pt x="11069" y="0"/>
                </a:lnTo>
                <a:lnTo>
                  <a:pt x="11137" y="0"/>
                </a:lnTo>
                <a:cubicBezTo>
                  <a:pt x="11147" y="32"/>
                  <a:pt x="11476" y="162"/>
                  <a:pt x="11831" y="295"/>
                </a:cubicBezTo>
                <a:cubicBezTo>
                  <a:pt x="14254" y="1246"/>
                  <a:pt x="21600" y="4129"/>
                  <a:pt x="15465" y="7736"/>
                </a:cubicBezTo>
                <a:cubicBezTo>
                  <a:pt x="10923" y="10408"/>
                  <a:pt x="10771" y="12219"/>
                  <a:pt x="10630" y="13969"/>
                </a:cubicBezTo>
                <a:cubicBezTo>
                  <a:pt x="10510" y="15373"/>
                  <a:pt x="10401" y="16700"/>
                  <a:pt x="8213" y="18435"/>
                </a:cubicBezTo>
                <a:cubicBezTo>
                  <a:pt x="5889" y="20265"/>
                  <a:pt x="136" y="21587"/>
                  <a:pt x="68" y="21600"/>
                </a:cubicBezTo>
                <a:lnTo>
                  <a:pt x="0" y="21556"/>
                </a:lnTo>
              </a:path>
            </a:pathLst>
          </a:custGeom>
          <a:gradFill>
            <a:gsLst>
              <a:gs pos="0">
                <a:srgbClr val="EDBC49"/>
              </a:gs>
              <a:gs pos="60326">
                <a:srgbClr val="80779F"/>
              </a:gs>
              <a:gs pos="100000">
                <a:srgbClr val="0433FF"/>
              </a:gs>
            </a:gsLst>
            <a:lin ang="5400000"/>
          </a:gradFill>
          <a:ln w="12700">
            <a:miter lim="400000"/>
          </a:ln>
        </p:spPr>
        <p:txBody>
          <a:bodyPr lIns="45719" rIns="45719" anchor="ctr"/>
          <a:lstStyle/>
          <a:p>
            <a:pPr>
              <a:defRPr sz="3200">
                <a:latin typeface="Nunito Sans ExtraLight"/>
                <a:ea typeface="Nunito Sans ExtraLight"/>
                <a:cs typeface="Nunito Sans ExtraLight"/>
                <a:sym typeface="Nunito Sans ExtraLight"/>
              </a:defRPr>
            </a:pP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Rectangle 23"/>
          <p:cNvSpPr txBox="1"/>
          <p:nvPr/>
        </p:nvSpPr>
        <p:spPr>
          <a:xfrm>
            <a:off x="971967" y="2797929"/>
            <a:ext cx="3503229" cy="1869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pc="300" sz="3600">
                <a:solidFill>
                  <a:srgbClr val="292929"/>
                </a:solidFill>
                <a:latin typeface="+mn-lt"/>
                <a:ea typeface="+mn-ea"/>
                <a:cs typeface="+mn-cs"/>
                <a:sym typeface="Helvetica"/>
              </a:defRPr>
            </a:pPr>
            <a:r>
              <a:t>Intellectual</a:t>
            </a:r>
          </a:p>
          <a:p>
            <a:pPr>
              <a:defRPr b="1" spc="300" sz="3600">
                <a:solidFill>
                  <a:srgbClr val="292929"/>
                </a:solidFill>
                <a:latin typeface="+mn-lt"/>
                <a:ea typeface="+mn-ea"/>
                <a:cs typeface="+mn-cs"/>
                <a:sym typeface="Helvetica"/>
              </a:defRPr>
            </a:pPr>
            <a:r>
              <a:t>Argument</a:t>
            </a:r>
          </a:p>
        </p:txBody>
      </p:sp>
      <p:sp>
        <p:nvSpPr>
          <p:cNvPr id="227" name="Rectangle 14"/>
          <p:cNvSpPr/>
          <p:nvPr/>
        </p:nvSpPr>
        <p:spPr>
          <a:xfrm>
            <a:off x="5060112" y="-1"/>
            <a:ext cx="7131888" cy="6551995"/>
          </a:xfrm>
          <a:prstGeom prst="rect">
            <a:avLst/>
          </a:prstGeom>
          <a:gradFill>
            <a:gsLst>
              <a:gs pos="0">
                <a:srgbClr val="D6DCE5"/>
              </a:gs>
              <a:gs pos="100000">
                <a:srgbClr val="FFFFFF"/>
              </a:gs>
            </a:gsLst>
            <a:lin ang="5400000"/>
          </a:gradFill>
          <a:ln w="12700">
            <a:miter lim="400000"/>
          </a:ln>
        </p:spPr>
        <p:txBody>
          <a:bodyPr lIns="45719" rIns="45719" anchor="ctr"/>
          <a:lstStyle/>
          <a:p>
            <a:pPr algn="ctr">
              <a:defRPr>
                <a:solidFill>
                  <a:srgbClr val="FFFFFF"/>
                </a:solidFill>
              </a:defRPr>
            </a:pPr>
          </a:p>
        </p:txBody>
      </p:sp>
      <p:sp>
        <p:nvSpPr>
          <p:cNvPr id="228" name="Rectangle 32"/>
          <p:cNvSpPr/>
          <p:nvPr/>
        </p:nvSpPr>
        <p:spPr>
          <a:xfrm flipH="1">
            <a:off x="795401" y="2834898"/>
            <a:ext cx="45720" cy="437953"/>
          </a:xfrm>
          <a:prstGeom prst="rect">
            <a:avLst/>
          </a:prstGeom>
          <a:solidFill>
            <a:srgbClr val="F6BA23"/>
          </a:solidFill>
          <a:ln w="12700">
            <a:miter lim="400000"/>
          </a:ln>
        </p:spPr>
        <p:txBody>
          <a:bodyPr lIns="45719" rIns="45719" anchor="ctr"/>
          <a:lstStyle/>
          <a:p>
            <a:pPr algn="ctr">
              <a:defRPr sz="3500">
                <a:solidFill>
                  <a:srgbClr val="FFFFFF"/>
                </a:solidFill>
              </a:defRPr>
            </a:pPr>
          </a:p>
        </p:txBody>
      </p:sp>
      <p:pic>
        <p:nvPicPr>
          <p:cNvPr id="229" name="Picture 2" descr="Picture 2"/>
          <p:cNvPicPr>
            <a:picLocks noChangeAspect="1"/>
          </p:cNvPicPr>
          <p:nvPr/>
        </p:nvPicPr>
        <p:blipFill>
          <a:blip r:embed="rId2">
            <a:extLst/>
          </a:blip>
          <a:stretch>
            <a:fillRect/>
          </a:stretch>
        </p:blipFill>
        <p:spPr>
          <a:xfrm>
            <a:off x="623486" y="5830180"/>
            <a:ext cx="2210805" cy="571501"/>
          </a:xfrm>
          <a:prstGeom prst="rect">
            <a:avLst/>
          </a:prstGeom>
          <a:ln w="12700">
            <a:miter lim="400000"/>
          </a:ln>
        </p:spPr>
      </p:pic>
      <p:pic>
        <p:nvPicPr>
          <p:cNvPr id="230" name="Picture 2" descr="Picture 2"/>
          <p:cNvPicPr>
            <a:picLocks noChangeAspect="1"/>
          </p:cNvPicPr>
          <p:nvPr/>
        </p:nvPicPr>
        <p:blipFill>
          <a:blip r:embed="rId3">
            <a:extLst/>
          </a:blip>
          <a:stretch>
            <a:fillRect/>
          </a:stretch>
        </p:blipFill>
        <p:spPr>
          <a:xfrm>
            <a:off x="5372925" y="745562"/>
            <a:ext cx="590551" cy="566928"/>
          </a:xfrm>
          <a:prstGeom prst="rect">
            <a:avLst/>
          </a:prstGeom>
          <a:ln w="12700">
            <a:miter lim="400000"/>
          </a:ln>
        </p:spPr>
      </p:pic>
      <p:pic>
        <p:nvPicPr>
          <p:cNvPr id="231" name="Picture 15" descr="Picture 15"/>
          <p:cNvPicPr>
            <a:picLocks noChangeAspect="1"/>
          </p:cNvPicPr>
          <p:nvPr/>
        </p:nvPicPr>
        <p:blipFill>
          <a:blip r:embed="rId4">
            <a:alphaModFix amt="85000"/>
            <a:extLst/>
          </a:blip>
          <a:stretch>
            <a:fillRect/>
          </a:stretch>
        </p:blipFill>
        <p:spPr>
          <a:xfrm>
            <a:off x="5393887" y="3007039"/>
            <a:ext cx="590977" cy="567338"/>
          </a:xfrm>
          <a:prstGeom prst="rect">
            <a:avLst/>
          </a:prstGeom>
          <a:ln w="12700">
            <a:miter lim="400000"/>
          </a:ln>
        </p:spPr>
      </p:pic>
      <p:pic>
        <p:nvPicPr>
          <p:cNvPr id="232" name="Picture 16" descr="Picture 16"/>
          <p:cNvPicPr>
            <a:picLocks noChangeAspect="1"/>
          </p:cNvPicPr>
          <p:nvPr/>
        </p:nvPicPr>
        <p:blipFill>
          <a:blip r:embed="rId3">
            <a:extLst/>
          </a:blip>
          <a:stretch>
            <a:fillRect/>
          </a:stretch>
        </p:blipFill>
        <p:spPr>
          <a:xfrm>
            <a:off x="5372925" y="4930599"/>
            <a:ext cx="590551" cy="566929"/>
          </a:xfrm>
          <a:prstGeom prst="rect">
            <a:avLst/>
          </a:prstGeom>
          <a:ln w="12700">
            <a:miter lim="400000"/>
          </a:ln>
        </p:spPr>
      </p:pic>
      <p:sp>
        <p:nvSpPr>
          <p:cNvPr id="233" name="TextBox 29"/>
          <p:cNvSpPr txBox="1"/>
          <p:nvPr/>
        </p:nvSpPr>
        <p:spPr>
          <a:xfrm>
            <a:off x="6195305" y="464724"/>
            <a:ext cx="5155574" cy="6136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600">
                <a:latin typeface="Calibri Light"/>
                <a:ea typeface="Calibri Light"/>
                <a:cs typeface="Calibri Light"/>
                <a:sym typeface="Calibri Light"/>
              </a:defRPr>
            </a:pPr>
          </a:p>
          <a:p>
            <a:pPr>
              <a:defRPr b="1" sz="3000">
                <a:latin typeface="+mn-lt"/>
                <a:ea typeface="+mn-ea"/>
                <a:cs typeface="+mn-cs"/>
                <a:sym typeface="Helvetica"/>
              </a:defRPr>
            </a:pPr>
            <a:r>
              <a:t>Non-Profit:</a:t>
            </a:r>
          </a:p>
          <a:p>
            <a:pPr>
              <a:defRPr sz="2400">
                <a:latin typeface="+mn-lt"/>
                <a:ea typeface="+mn-ea"/>
                <a:cs typeface="+mn-cs"/>
                <a:sym typeface="Helvetica"/>
              </a:defRPr>
            </a:pPr>
            <a:r>
              <a:t>Eliminates the financial conflict that naturally exists between an Insurance Company and its Policy Holders </a:t>
            </a:r>
          </a:p>
          <a:p>
            <a:pPr>
              <a:defRPr sz="2400">
                <a:latin typeface="+mn-lt"/>
                <a:ea typeface="+mn-ea"/>
                <a:cs typeface="+mn-cs"/>
                <a:sym typeface="Helvetica"/>
              </a:defRPr>
            </a:pPr>
          </a:p>
          <a:p>
            <a:pPr>
              <a:defRPr b="1" sz="3000">
                <a:latin typeface="+mn-lt"/>
                <a:ea typeface="+mn-ea"/>
                <a:cs typeface="+mn-cs"/>
                <a:sym typeface="Helvetica"/>
              </a:defRPr>
            </a:pPr>
            <a:r>
              <a:t>Non-Insurance: </a:t>
            </a:r>
          </a:p>
          <a:p>
            <a:pPr>
              <a:defRPr sz="2400">
                <a:latin typeface="+mn-lt"/>
                <a:ea typeface="+mn-ea"/>
                <a:cs typeface="+mn-cs"/>
                <a:sym typeface="Helvetica"/>
              </a:defRPr>
            </a:pPr>
            <a:r>
              <a:t>Isn’t restricted by regulations and mandates that makes insurance expensive and too rigid</a:t>
            </a:r>
          </a:p>
          <a:p>
            <a:pPr>
              <a:defRPr b="1" sz="2400">
                <a:latin typeface="+mn-lt"/>
                <a:ea typeface="+mn-ea"/>
                <a:cs typeface="+mn-cs"/>
                <a:sym typeface="Helvetica"/>
              </a:defRPr>
            </a:pPr>
          </a:p>
          <a:p>
            <a:pPr>
              <a:defRPr b="1" sz="3000">
                <a:latin typeface="+mn-lt"/>
                <a:ea typeface="+mn-ea"/>
                <a:cs typeface="+mn-cs"/>
                <a:sym typeface="Helvetica"/>
              </a:defRPr>
            </a:pPr>
            <a:r>
              <a:t>Targeted: </a:t>
            </a:r>
          </a:p>
          <a:p>
            <a:pPr>
              <a:defRPr sz="2400">
                <a:latin typeface="+mn-lt"/>
                <a:ea typeface="+mn-ea"/>
                <a:cs typeface="+mn-cs"/>
                <a:sym typeface="Helvetica"/>
              </a:defRPr>
            </a:pPr>
            <a:r>
              <a:t>Ideally suited to healthy individuals and families with few pre-existing conditions   </a:t>
            </a:r>
          </a:p>
        </p:txBody>
      </p:sp>
      <p:sp>
        <p:nvSpPr>
          <p:cNvPr id="234" name="Rectangle"/>
          <p:cNvSpPr/>
          <p:nvPr/>
        </p:nvSpPr>
        <p:spPr>
          <a:xfrm>
            <a:off x="5044104" y="-149523"/>
            <a:ext cx="71120" cy="7157046"/>
          </a:xfrm>
          <a:prstGeom prst="rect">
            <a:avLst/>
          </a:prstGeom>
          <a:gradFill>
            <a:gsLst>
              <a:gs pos="0">
                <a:srgbClr val="0433FF"/>
              </a:gs>
              <a:gs pos="41300">
                <a:srgbClr val="80779F"/>
              </a:gs>
              <a:gs pos="100000">
                <a:srgbClr val="EDBC49"/>
              </a:gs>
            </a:gsLst>
            <a:lin ang="5400000"/>
          </a:gradFill>
          <a:ln w="12700">
            <a:miter lim="400000"/>
          </a:ln>
        </p:spPr>
        <p:txBody>
          <a:bodyPr lIns="45719" rIns="45719" anchor="ctr"/>
          <a:lstStyle/>
          <a:p>
            <a:pPr/>
          </a:p>
        </p:txBody>
      </p:sp>
      <p:sp>
        <p:nvSpPr>
          <p:cNvPr id="235" name="SlideModel shp132"/>
          <p:cNvSpPr/>
          <p:nvPr/>
        </p:nvSpPr>
        <p:spPr>
          <a:xfrm rot="16200000">
            <a:off x="9601280" y="4294713"/>
            <a:ext cx="4695628" cy="522388"/>
          </a:xfrm>
          <a:custGeom>
            <a:avLst/>
            <a:gdLst/>
            <a:ahLst/>
            <a:cxnLst>
              <a:cxn ang="0">
                <a:pos x="wd2" y="hd2"/>
              </a:cxn>
              <a:cxn ang="5400000">
                <a:pos x="wd2" y="hd2"/>
              </a:cxn>
              <a:cxn ang="10800000">
                <a:pos x="wd2" y="hd2"/>
              </a:cxn>
              <a:cxn ang="16200000">
                <a:pos x="wd2" y="hd2"/>
              </a:cxn>
            </a:cxnLst>
            <a:rect l="0" t="0" r="r" b="b"/>
            <a:pathLst>
              <a:path w="21600" h="21597" fill="norm" stroke="1" extrusionOk="0">
                <a:moveTo>
                  <a:pt x="1394" y="0"/>
                </a:moveTo>
                <a:cubicBezTo>
                  <a:pt x="1777" y="2"/>
                  <a:pt x="2130" y="135"/>
                  <a:pt x="2439" y="447"/>
                </a:cubicBezTo>
                <a:cubicBezTo>
                  <a:pt x="4914" y="2942"/>
                  <a:pt x="5879" y="16335"/>
                  <a:pt x="8052" y="17779"/>
                </a:cubicBezTo>
                <a:cubicBezTo>
                  <a:pt x="10225" y="19224"/>
                  <a:pt x="12548" y="6619"/>
                  <a:pt x="15475" y="9113"/>
                </a:cubicBezTo>
                <a:cubicBezTo>
                  <a:pt x="16939" y="10361"/>
                  <a:pt x="19051" y="15055"/>
                  <a:pt x="21009" y="20044"/>
                </a:cubicBezTo>
                <a:lnTo>
                  <a:pt x="21600" y="21597"/>
                </a:lnTo>
                <a:lnTo>
                  <a:pt x="0" y="21597"/>
                </a:lnTo>
                <a:lnTo>
                  <a:pt x="0" y="440"/>
                </a:lnTo>
                <a:lnTo>
                  <a:pt x="165" y="337"/>
                </a:lnTo>
                <a:cubicBezTo>
                  <a:pt x="597" y="125"/>
                  <a:pt x="1011" y="-3"/>
                  <a:pt x="1394" y="0"/>
                </a:cubicBezTo>
                <a:close/>
              </a:path>
            </a:pathLst>
          </a:custGeom>
          <a:gradFill>
            <a:gsLst>
              <a:gs pos="0">
                <a:srgbClr val="0433FF"/>
              </a:gs>
              <a:gs pos="29884">
                <a:srgbClr val="80718C"/>
              </a:gs>
              <a:gs pos="100000">
                <a:srgbClr val="FCAF18"/>
              </a:gs>
            </a:gsLst>
          </a:gradFill>
          <a:ln w="12700">
            <a:miter lim="400000"/>
          </a:ln>
        </p:spPr>
        <p:txBody>
          <a:bodyPr lIns="45719" rIns="45719" anchor="ctr"/>
          <a:lstStyle/>
          <a:p>
            <a:pPr algn="ctr">
              <a:defRPr>
                <a:solidFill>
                  <a:srgbClr val="FBAC1A"/>
                </a:solidFill>
              </a:defRPr>
            </a:pPr>
          </a:p>
        </p:txBody>
      </p:sp>
      <p:sp>
        <p:nvSpPr>
          <p:cNvPr id="236" name="SlideModel shp110"/>
          <p:cNvSpPr/>
          <p:nvPr/>
        </p:nvSpPr>
        <p:spPr>
          <a:xfrm rot="10800000">
            <a:off x="10991239" y="2570539"/>
            <a:ext cx="1764268" cy="4695169"/>
          </a:xfrm>
          <a:custGeom>
            <a:avLst/>
            <a:gdLst/>
            <a:ahLst/>
            <a:cxnLst>
              <a:cxn ang="0">
                <a:pos x="wd2" y="hd2"/>
              </a:cxn>
              <a:cxn ang="5400000">
                <a:pos x="wd2" y="hd2"/>
              </a:cxn>
              <a:cxn ang="10800000">
                <a:pos x="wd2" y="hd2"/>
              </a:cxn>
              <a:cxn ang="16200000">
                <a:pos x="wd2" y="hd2"/>
              </a:cxn>
            </a:cxnLst>
            <a:rect l="0" t="0" r="r" b="b"/>
            <a:pathLst>
              <a:path w="17852" h="21600" fill="norm" stroke="1" extrusionOk="0">
                <a:moveTo>
                  <a:pt x="0" y="21556"/>
                </a:moveTo>
                <a:cubicBezTo>
                  <a:pt x="68" y="21543"/>
                  <a:pt x="5790" y="20225"/>
                  <a:pt x="8088" y="18410"/>
                </a:cubicBezTo>
                <a:cubicBezTo>
                  <a:pt x="10265" y="16687"/>
                  <a:pt x="10380" y="15365"/>
                  <a:pt x="10500" y="13963"/>
                </a:cubicBezTo>
                <a:cubicBezTo>
                  <a:pt x="10641" y="12211"/>
                  <a:pt x="10792" y="10391"/>
                  <a:pt x="15355" y="7705"/>
                </a:cubicBezTo>
                <a:cubicBezTo>
                  <a:pt x="21422" y="4137"/>
                  <a:pt x="14128" y="1278"/>
                  <a:pt x="11732" y="335"/>
                </a:cubicBezTo>
                <a:cubicBezTo>
                  <a:pt x="11199" y="127"/>
                  <a:pt x="11011" y="51"/>
                  <a:pt x="11001" y="4"/>
                </a:cubicBezTo>
                <a:lnTo>
                  <a:pt x="11137" y="0"/>
                </a:lnTo>
                <a:lnTo>
                  <a:pt x="11069" y="0"/>
                </a:lnTo>
                <a:lnTo>
                  <a:pt x="11137" y="0"/>
                </a:lnTo>
                <a:cubicBezTo>
                  <a:pt x="11147" y="32"/>
                  <a:pt x="11476" y="162"/>
                  <a:pt x="11831" y="295"/>
                </a:cubicBezTo>
                <a:cubicBezTo>
                  <a:pt x="14254" y="1246"/>
                  <a:pt x="21600" y="4129"/>
                  <a:pt x="15465" y="7736"/>
                </a:cubicBezTo>
                <a:cubicBezTo>
                  <a:pt x="10923" y="10408"/>
                  <a:pt x="10771" y="12219"/>
                  <a:pt x="10630" y="13969"/>
                </a:cubicBezTo>
                <a:cubicBezTo>
                  <a:pt x="10510" y="15373"/>
                  <a:pt x="10401" y="16700"/>
                  <a:pt x="8213" y="18435"/>
                </a:cubicBezTo>
                <a:cubicBezTo>
                  <a:pt x="5889" y="20265"/>
                  <a:pt x="136" y="21587"/>
                  <a:pt x="68" y="21600"/>
                </a:cubicBezTo>
                <a:lnTo>
                  <a:pt x="0" y="21556"/>
                </a:lnTo>
              </a:path>
            </a:pathLst>
          </a:custGeom>
          <a:gradFill>
            <a:gsLst>
              <a:gs pos="0">
                <a:srgbClr val="EDBC49"/>
              </a:gs>
              <a:gs pos="60326">
                <a:srgbClr val="80779F"/>
              </a:gs>
              <a:gs pos="100000">
                <a:srgbClr val="0433FF"/>
              </a:gs>
            </a:gsLst>
            <a:lin ang="5400000"/>
          </a:gradFill>
          <a:ln w="12700">
            <a:miter lim="400000"/>
          </a:ln>
        </p:spPr>
        <p:txBody>
          <a:bodyPr lIns="45719" rIns="45719" anchor="ctr"/>
          <a:lstStyle/>
          <a:p>
            <a:pPr>
              <a:defRPr sz="3200">
                <a:latin typeface="Nunito Sans ExtraLight"/>
                <a:ea typeface="Nunito Sans ExtraLight"/>
                <a:cs typeface="Nunito Sans ExtraLight"/>
                <a:sym typeface="Nunito Sans ExtraLight"/>
              </a:defRPr>
            </a:pPr>
          </a:p>
        </p:txBody>
      </p:sp>
      <p:pic>
        <p:nvPicPr>
          <p:cNvPr id="237" name="Screen Shot 2022-03-27 at 12.12.53 PM.png" descr="Screen Shot 2022-03-27 at 12.12.53 PM.png"/>
          <p:cNvPicPr>
            <a:picLocks noChangeAspect="1"/>
          </p:cNvPicPr>
          <p:nvPr/>
        </p:nvPicPr>
        <p:blipFill>
          <a:blip r:embed="rId5">
            <a:extLst/>
          </a:blip>
          <a:stretch>
            <a:fillRect/>
          </a:stretch>
        </p:blipFill>
        <p:spPr>
          <a:xfrm>
            <a:off x="721535" y="683488"/>
            <a:ext cx="2014707" cy="607654"/>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Rectangle 15"/>
          <p:cNvSpPr/>
          <p:nvPr/>
        </p:nvSpPr>
        <p:spPr>
          <a:xfrm>
            <a:off x="5060112" y="-1"/>
            <a:ext cx="7131888" cy="6551995"/>
          </a:xfrm>
          <a:prstGeom prst="rect">
            <a:avLst/>
          </a:prstGeom>
          <a:gradFill>
            <a:gsLst>
              <a:gs pos="0">
                <a:srgbClr val="D6DCE5"/>
              </a:gs>
              <a:gs pos="100000">
                <a:srgbClr val="FFFFFF"/>
              </a:gs>
            </a:gsLst>
            <a:lin ang="5400000"/>
          </a:gradFill>
          <a:ln w="12700">
            <a:miter lim="400000"/>
          </a:ln>
        </p:spPr>
        <p:txBody>
          <a:bodyPr lIns="45719" rIns="45719" anchor="ctr"/>
          <a:lstStyle/>
          <a:p>
            <a:pPr algn="ctr">
              <a:defRPr>
                <a:solidFill>
                  <a:srgbClr val="FFFFFF"/>
                </a:solidFill>
              </a:defRPr>
            </a:pPr>
          </a:p>
        </p:txBody>
      </p:sp>
      <p:sp>
        <p:nvSpPr>
          <p:cNvPr id="240" name="Rectangle 31"/>
          <p:cNvSpPr/>
          <p:nvPr/>
        </p:nvSpPr>
        <p:spPr>
          <a:xfrm flipH="1">
            <a:off x="795401" y="2834898"/>
            <a:ext cx="45720" cy="437953"/>
          </a:xfrm>
          <a:prstGeom prst="rect">
            <a:avLst/>
          </a:prstGeom>
          <a:solidFill>
            <a:srgbClr val="F6BA23"/>
          </a:solidFill>
          <a:ln w="12700">
            <a:miter lim="400000"/>
          </a:ln>
        </p:spPr>
        <p:txBody>
          <a:bodyPr lIns="45719" rIns="45719" anchor="ctr"/>
          <a:lstStyle/>
          <a:p>
            <a:pPr algn="ctr">
              <a:defRPr sz="3500">
                <a:solidFill>
                  <a:srgbClr val="FFFFFF"/>
                </a:solidFill>
              </a:defRPr>
            </a:pPr>
          </a:p>
        </p:txBody>
      </p:sp>
      <p:pic>
        <p:nvPicPr>
          <p:cNvPr id="241" name="Picture 2" descr="Picture 2"/>
          <p:cNvPicPr>
            <a:picLocks noChangeAspect="1"/>
          </p:cNvPicPr>
          <p:nvPr/>
        </p:nvPicPr>
        <p:blipFill>
          <a:blip r:embed="rId2">
            <a:extLst/>
          </a:blip>
          <a:stretch>
            <a:fillRect/>
          </a:stretch>
        </p:blipFill>
        <p:spPr>
          <a:xfrm>
            <a:off x="623486" y="5830180"/>
            <a:ext cx="2210805" cy="571501"/>
          </a:xfrm>
          <a:prstGeom prst="rect">
            <a:avLst/>
          </a:prstGeom>
          <a:ln w="12700">
            <a:miter lim="400000"/>
          </a:ln>
        </p:spPr>
      </p:pic>
      <p:pic>
        <p:nvPicPr>
          <p:cNvPr id="242" name="Picture 2" descr="Picture 2"/>
          <p:cNvPicPr>
            <a:picLocks noChangeAspect="1"/>
          </p:cNvPicPr>
          <p:nvPr/>
        </p:nvPicPr>
        <p:blipFill>
          <a:blip r:embed="rId3">
            <a:extLst/>
          </a:blip>
          <a:stretch>
            <a:fillRect/>
          </a:stretch>
        </p:blipFill>
        <p:spPr>
          <a:xfrm>
            <a:off x="5406011" y="753337"/>
            <a:ext cx="590551" cy="566929"/>
          </a:xfrm>
          <a:prstGeom prst="rect">
            <a:avLst/>
          </a:prstGeom>
          <a:ln w="12700">
            <a:miter lim="400000"/>
          </a:ln>
        </p:spPr>
      </p:pic>
      <p:sp>
        <p:nvSpPr>
          <p:cNvPr id="243" name="Rectangle 23"/>
          <p:cNvSpPr txBox="1"/>
          <p:nvPr/>
        </p:nvSpPr>
        <p:spPr>
          <a:xfrm>
            <a:off x="968477" y="2774937"/>
            <a:ext cx="2352859" cy="2415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1" spc="300" sz="3600">
                <a:solidFill>
                  <a:srgbClr val="292929"/>
                </a:solidFill>
                <a:latin typeface="+mn-lt"/>
                <a:ea typeface="+mn-ea"/>
                <a:cs typeface="+mn-cs"/>
                <a:sym typeface="Helvetica"/>
              </a:defRPr>
            </a:pPr>
            <a:r>
              <a:t>Industry</a:t>
            </a:r>
          </a:p>
          <a:p>
            <a:pPr>
              <a:defRPr b="1" spc="300" sz="3600">
                <a:solidFill>
                  <a:srgbClr val="292929"/>
                </a:solidFill>
                <a:latin typeface="+mn-lt"/>
                <a:ea typeface="+mn-ea"/>
                <a:cs typeface="+mn-cs"/>
                <a:sym typeface="Helvetica"/>
              </a:defRPr>
            </a:pPr>
            <a:r>
              <a:t>Leading</a:t>
            </a:r>
          </a:p>
          <a:p>
            <a:pPr>
              <a:defRPr b="1" spc="300" sz="3600">
                <a:solidFill>
                  <a:srgbClr val="292929"/>
                </a:solidFill>
                <a:latin typeface="+mn-lt"/>
                <a:ea typeface="+mn-ea"/>
                <a:cs typeface="+mn-cs"/>
                <a:sym typeface="Helvetica"/>
              </a:defRPr>
            </a:pPr>
            <a:r>
              <a:t>Features</a:t>
            </a:r>
          </a:p>
        </p:txBody>
      </p:sp>
      <p:sp>
        <p:nvSpPr>
          <p:cNvPr id="244" name="TextBox 13"/>
          <p:cNvSpPr txBox="1"/>
          <p:nvPr/>
        </p:nvSpPr>
        <p:spPr>
          <a:xfrm>
            <a:off x="6177191" y="794836"/>
            <a:ext cx="4970563" cy="4841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2800">
                <a:solidFill>
                  <a:srgbClr val="292929"/>
                </a:solidFill>
                <a:latin typeface="+mn-lt"/>
                <a:ea typeface="+mn-ea"/>
                <a:cs typeface="+mn-cs"/>
                <a:sym typeface="Helvetica"/>
              </a:defRPr>
            </a:pPr>
            <a:r>
              <a:t>Comprehensive program </a:t>
            </a:r>
            <a:r>
              <a:rPr b="0"/>
              <a:t>for preventative services, maternity, accident, illness, injuries </a:t>
            </a:r>
            <a:endParaRPr b="0"/>
          </a:p>
          <a:p>
            <a:pPr>
              <a:defRPr sz="2800">
                <a:solidFill>
                  <a:srgbClr val="292929"/>
                </a:solidFill>
                <a:latin typeface="+mn-lt"/>
                <a:ea typeface="+mn-ea"/>
                <a:cs typeface="+mn-cs"/>
                <a:sym typeface="Helvetica"/>
              </a:defRPr>
            </a:pPr>
          </a:p>
          <a:p>
            <a:pPr>
              <a:defRPr b="1" sz="2800">
                <a:solidFill>
                  <a:srgbClr val="292929"/>
                </a:solidFill>
                <a:latin typeface="+mn-lt"/>
                <a:ea typeface="+mn-ea"/>
                <a:cs typeface="+mn-cs"/>
                <a:sym typeface="Helvetica"/>
              </a:defRPr>
            </a:pPr>
            <a:r>
              <a:t>24/7 Free Telemedicine: </a:t>
            </a:r>
            <a:r>
              <a:rPr b="0"/>
              <a:t>Industry-leading prescription savings program </a:t>
            </a:r>
            <a:endParaRPr b="0"/>
          </a:p>
          <a:p>
            <a:pPr>
              <a:defRPr sz="2800">
                <a:solidFill>
                  <a:srgbClr val="292929"/>
                </a:solidFill>
                <a:latin typeface="+mn-lt"/>
                <a:ea typeface="+mn-ea"/>
                <a:cs typeface="+mn-cs"/>
                <a:sym typeface="Helvetica"/>
              </a:defRPr>
            </a:pPr>
          </a:p>
          <a:p>
            <a:pPr>
              <a:defRPr b="1" sz="2800">
                <a:solidFill>
                  <a:srgbClr val="292929"/>
                </a:solidFill>
                <a:latin typeface="+mn-lt"/>
                <a:ea typeface="+mn-ea"/>
                <a:cs typeface="+mn-cs"/>
                <a:sym typeface="Helvetica"/>
              </a:defRPr>
            </a:pPr>
            <a:r>
              <a:t>Free annual physicals: </a:t>
            </a:r>
            <a:r>
              <a:rPr b="0"/>
              <a:t>$150 credit for labs/diagnostics</a:t>
            </a:r>
          </a:p>
        </p:txBody>
      </p:sp>
      <p:pic>
        <p:nvPicPr>
          <p:cNvPr id="245" name="Picture 16" descr="Picture 16"/>
          <p:cNvPicPr>
            <a:picLocks noChangeAspect="1"/>
          </p:cNvPicPr>
          <p:nvPr/>
        </p:nvPicPr>
        <p:blipFill>
          <a:blip r:embed="rId4">
            <a:alphaModFix amt="85000"/>
            <a:extLst/>
          </a:blip>
          <a:stretch>
            <a:fillRect/>
          </a:stretch>
        </p:blipFill>
        <p:spPr>
          <a:xfrm>
            <a:off x="5438266" y="2897618"/>
            <a:ext cx="590977" cy="567338"/>
          </a:xfrm>
          <a:prstGeom prst="rect">
            <a:avLst/>
          </a:prstGeom>
          <a:ln w="12700">
            <a:miter lim="400000"/>
          </a:ln>
        </p:spPr>
      </p:pic>
      <p:pic>
        <p:nvPicPr>
          <p:cNvPr id="246" name="Picture 17" descr="Picture 17"/>
          <p:cNvPicPr>
            <a:picLocks noChangeAspect="1"/>
          </p:cNvPicPr>
          <p:nvPr/>
        </p:nvPicPr>
        <p:blipFill>
          <a:blip r:embed="rId3">
            <a:extLst/>
          </a:blip>
          <a:stretch>
            <a:fillRect/>
          </a:stretch>
        </p:blipFill>
        <p:spPr>
          <a:xfrm>
            <a:off x="5470945" y="4609863"/>
            <a:ext cx="590551" cy="566929"/>
          </a:xfrm>
          <a:prstGeom prst="rect">
            <a:avLst/>
          </a:prstGeom>
          <a:ln w="12700">
            <a:miter lim="400000"/>
          </a:ln>
        </p:spPr>
      </p:pic>
      <p:sp>
        <p:nvSpPr>
          <p:cNvPr id="247" name="SlideModel shp132"/>
          <p:cNvSpPr/>
          <p:nvPr/>
        </p:nvSpPr>
        <p:spPr>
          <a:xfrm rot="16200000">
            <a:off x="9601280" y="4294713"/>
            <a:ext cx="4695628" cy="522388"/>
          </a:xfrm>
          <a:custGeom>
            <a:avLst/>
            <a:gdLst/>
            <a:ahLst/>
            <a:cxnLst>
              <a:cxn ang="0">
                <a:pos x="wd2" y="hd2"/>
              </a:cxn>
              <a:cxn ang="5400000">
                <a:pos x="wd2" y="hd2"/>
              </a:cxn>
              <a:cxn ang="10800000">
                <a:pos x="wd2" y="hd2"/>
              </a:cxn>
              <a:cxn ang="16200000">
                <a:pos x="wd2" y="hd2"/>
              </a:cxn>
            </a:cxnLst>
            <a:rect l="0" t="0" r="r" b="b"/>
            <a:pathLst>
              <a:path w="21600" h="21597" fill="norm" stroke="1" extrusionOk="0">
                <a:moveTo>
                  <a:pt x="1394" y="0"/>
                </a:moveTo>
                <a:cubicBezTo>
                  <a:pt x="1777" y="2"/>
                  <a:pt x="2130" y="135"/>
                  <a:pt x="2439" y="447"/>
                </a:cubicBezTo>
                <a:cubicBezTo>
                  <a:pt x="4914" y="2942"/>
                  <a:pt x="5879" y="16335"/>
                  <a:pt x="8052" y="17779"/>
                </a:cubicBezTo>
                <a:cubicBezTo>
                  <a:pt x="10225" y="19224"/>
                  <a:pt x="12548" y="6619"/>
                  <a:pt x="15475" y="9113"/>
                </a:cubicBezTo>
                <a:cubicBezTo>
                  <a:pt x="16939" y="10361"/>
                  <a:pt x="19051" y="15055"/>
                  <a:pt x="21009" y="20044"/>
                </a:cubicBezTo>
                <a:lnTo>
                  <a:pt x="21600" y="21597"/>
                </a:lnTo>
                <a:lnTo>
                  <a:pt x="0" y="21597"/>
                </a:lnTo>
                <a:lnTo>
                  <a:pt x="0" y="440"/>
                </a:lnTo>
                <a:lnTo>
                  <a:pt x="165" y="337"/>
                </a:lnTo>
                <a:cubicBezTo>
                  <a:pt x="597" y="125"/>
                  <a:pt x="1011" y="-3"/>
                  <a:pt x="1394" y="0"/>
                </a:cubicBezTo>
                <a:close/>
              </a:path>
            </a:pathLst>
          </a:custGeom>
          <a:gradFill>
            <a:gsLst>
              <a:gs pos="0">
                <a:srgbClr val="0433FF"/>
              </a:gs>
              <a:gs pos="29884">
                <a:srgbClr val="80718C"/>
              </a:gs>
              <a:gs pos="100000">
                <a:srgbClr val="FCAF18"/>
              </a:gs>
            </a:gsLst>
          </a:gradFill>
          <a:ln w="12700">
            <a:miter lim="400000"/>
          </a:ln>
        </p:spPr>
        <p:txBody>
          <a:bodyPr lIns="45719" rIns="45719" anchor="ctr"/>
          <a:lstStyle/>
          <a:p>
            <a:pPr algn="ctr">
              <a:defRPr>
                <a:solidFill>
                  <a:srgbClr val="FBAC1A"/>
                </a:solidFill>
              </a:defRPr>
            </a:pPr>
          </a:p>
        </p:txBody>
      </p:sp>
      <p:sp>
        <p:nvSpPr>
          <p:cNvPr id="248" name="SlideModel shp110"/>
          <p:cNvSpPr/>
          <p:nvPr/>
        </p:nvSpPr>
        <p:spPr>
          <a:xfrm rot="10800000">
            <a:off x="10991239" y="2570539"/>
            <a:ext cx="1764268" cy="4695169"/>
          </a:xfrm>
          <a:custGeom>
            <a:avLst/>
            <a:gdLst/>
            <a:ahLst/>
            <a:cxnLst>
              <a:cxn ang="0">
                <a:pos x="wd2" y="hd2"/>
              </a:cxn>
              <a:cxn ang="5400000">
                <a:pos x="wd2" y="hd2"/>
              </a:cxn>
              <a:cxn ang="10800000">
                <a:pos x="wd2" y="hd2"/>
              </a:cxn>
              <a:cxn ang="16200000">
                <a:pos x="wd2" y="hd2"/>
              </a:cxn>
            </a:cxnLst>
            <a:rect l="0" t="0" r="r" b="b"/>
            <a:pathLst>
              <a:path w="17852" h="21600" fill="norm" stroke="1" extrusionOk="0">
                <a:moveTo>
                  <a:pt x="0" y="21556"/>
                </a:moveTo>
                <a:cubicBezTo>
                  <a:pt x="68" y="21543"/>
                  <a:pt x="5790" y="20225"/>
                  <a:pt x="8088" y="18410"/>
                </a:cubicBezTo>
                <a:cubicBezTo>
                  <a:pt x="10265" y="16687"/>
                  <a:pt x="10380" y="15365"/>
                  <a:pt x="10500" y="13963"/>
                </a:cubicBezTo>
                <a:cubicBezTo>
                  <a:pt x="10641" y="12211"/>
                  <a:pt x="10792" y="10391"/>
                  <a:pt x="15355" y="7705"/>
                </a:cubicBezTo>
                <a:cubicBezTo>
                  <a:pt x="21422" y="4137"/>
                  <a:pt x="14128" y="1278"/>
                  <a:pt x="11732" y="335"/>
                </a:cubicBezTo>
                <a:cubicBezTo>
                  <a:pt x="11199" y="127"/>
                  <a:pt x="11011" y="51"/>
                  <a:pt x="11001" y="4"/>
                </a:cubicBezTo>
                <a:lnTo>
                  <a:pt x="11137" y="0"/>
                </a:lnTo>
                <a:lnTo>
                  <a:pt x="11069" y="0"/>
                </a:lnTo>
                <a:lnTo>
                  <a:pt x="11137" y="0"/>
                </a:lnTo>
                <a:cubicBezTo>
                  <a:pt x="11147" y="32"/>
                  <a:pt x="11476" y="162"/>
                  <a:pt x="11831" y="295"/>
                </a:cubicBezTo>
                <a:cubicBezTo>
                  <a:pt x="14254" y="1246"/>
                  <a:pt x="21600" y="4129"/>
                  <a:pt x="15465" y="7736"/>
                </a:cubicBezTo>
                <a:cubicBezTo>
                  <a:pt x="10923" y="10408"/>
                  <a:pt x="10771" y="12219"/>
                  <a:pt x="10630" y="13969"/>
                </a:cubicBezTo>
                <a:cubicBezTo>
                  <a:pt x="10510" y="15373"/>
                  <a:pt x="10401" y="16700"/>
                  <a:pt x="8213" y="18435"/>
                </a:cubicBezTo>
                <a:cubicBezTo>
                  <a:pt x="5889" y="20265"/>
                  <a:pt x="136" y="21587"/>
                  <a:pt x="68" y="21600"/>
                </a:cubicBezTo>
                <a:lnTo>
                  <a:pt x="0" y="21556"/>
                </a:lnTo>
              </a:path>
            </a:pathLst>
          </a:custGeom>
          <a:gradFill>
            <a:gsLst>
              <a:gs pos="0">
                <a:srgbClr val="EDBC49"/>
              </a:gs>
              <a:gs pos="60326">
                <a:srgbClr val="80779F"/>
              </a:gs>
              <a:gs pos="100000">
                <a:srgbClr val="0433FF"/>
              </a:gs>
            </a:gsLst>
            <a:lin ang="5400000"/>
          </a:gradFill>
          <a:ln w="12700">
            <a:miter lim="400000"/>
          </a:ln>
        </p:spPr>
        <p:txBody>
          <a:bodyPr lIns="45719" rIns="45719" anchor="ctr"/>
          <a:lstStyle/>
          <a:p>
            <a:pPr>
              <a:defRPr sz="3200">
                <a:latin typeface="Nunito Sans ExtraLight"/>
                <a:ea typeface="Nunito Sans ExtraLight"/>
                <a:cs typeface="Nunito Sans ExtraLight"/>
                <a:sym typeface="Nunito Sans ExtraLight"/>
              </a:defRPr>
            </a:pPr>
          </a:p>
        </p:txBody>
      </p:sp>
      <p:sp>
        <p:nvSpPr>
          <p:cNvPr id="249" name="Rectangle"/>
          <p:cNvSpPr/>
          <p:nvPr/>
        </p:nvSpPr>
        <p:spPr>
          <a:xfrm>
            <a:off x="5044104" y="-149523"/>
            <a:ext cx="71120" cy="7157046"/>
          </a:xfrm>
          <a:prstGeom prst="rect">
            <a:avLst/>
          </a:prstGeom>
          <a:gradFill>
            <a:gsLst>
              <a:gs pos="0">
                <a:srgbClr val="0433FF"/>
              </a:gs>
              <a:gs pos="41300">
                <a:srgbClr val="80779F"/>
              </a:gs>
              <a:gs pos="100000">
                <a:srgbClr val="EDBC49"/>
              </a:gs>
            </a:gsLst>
            <a:lin ang="5400000"/>
          </a:gradFill>
          <a:ln w="12700">
            <a:miter lim="400000"/>
          </a:ln>
        </p:spPr>
        <p:txBody>
          <a:bodyPr lIns="45719" rIns="45719" anchor="ctr"/>
          <a:lstStyle/>
          <a:p>
            <a:pPr/>
          </a:p>
        </p:txBody>
      </p:sp>
      <p:pic>
        <p:nvPicPr>
          <p:cNvPr id="250" name="Screen Shot 2022-03-27 at 12.12.53 PM.png" descr="Screen Shot 2022-03-27 at 12.12.53 PM.png"/>
          <p:cNvPicPr>
            <a:picLocks noChangeAspect="1"/>
          </p:cNvPicPr>
          <p:nvPr/>
        </p:nvPicPr>
        <p:blipFill>
          <a:blip r:embed="rId5">
            <a:extLst/>
          </a:blip>
          <a:stretch>
            <a:fillRect/>
          </a:stretch>
        </p:blipFill>
        <p:spPr>
          <a:xfrm>
            <a:off x="721535" y="683488"/>
            <a:ext cx="2014707" cy="607654"/>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