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3601" r:id="rId2"/>
    <p:sldId id="3629" r:id="rId3"/>
    <p:sldId id="3632" r:id="rId4"/>
    <p:sldId id="3631" r:id="rId5"/>
    <p:sldId id="3622" r:id="rId6"/>
    <p:sldId id="3623" r:id="rId7"/>
    <p:sldId id="3625" r:id="rId8"/>
    <p:sldId id="3680" r:id="rId9"/>
    <p:sldId id="3606" r:id="rId10"/>
    <p:sldId id="3617" r:id="rId11"/>
    <p:sldId id="3630" r:id="rId12"/>
    <p:sldId id="3635" r:id="rId13"/>
    <p:sldId id="36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F47F6-222F-BA40-9A68-198769DB6BAD}" v="3" dt="2024-03-23T03:09:10.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96327"/>
  </p:normalViewPr>
  <p:slideViewPr>
    <p:cSldViewPr snapToGrid="0">
      <p:cViewPr varScale="1">
        <p:scale>
          <a:sx n="119" d="100"/>
          <a:sy n="119" d="100"/>
        </p:scale>
        <p:origin x="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rj Jehanian" userId="5b025cb3ff9813ff" providerId="LiveId" clId="{07AF47F6-222F-BA40-9A68-198769DB6BAD}"/>
    <pc:docChg chg="addSld delSld modSld">
      <pc:chgData name="Bearj Jehanian" userId="5b025cb3ff9813ff" providerId="LiveId" clId="{07AF47F6-222F-BA40-9A68-198769DB6BAD}" dt="2024-03-23T03:09:14.942" v="1" actId="2696"/>
      <pc:docMkLst>
        <pc:docMk/>
      </pc:docMkLst>
      <pc:sldChg chg="del">
        <pc:chgData name="Bearj Jehanian" userId="5b025cb3ff9813ff" providerId="LiveId" clId="{07AF47F6-222F-BA40-9A68-198769DB6BAD}" dt="2024-03-23T03:09:14.942" v="1" actId="2696"/>
        <pc:sldMkLst>
          <pc:docMk/>
          <pc:sldMk cId="540163417" sldId="3621"/>
        </pc:sldMkLst>
      </pc:sldChg>
      <pc:sldChg chg="add">
        <pc:chgData name="Bearj Jehanian" userId="5b025cb3ff9813ff" providerId="LiveId" clId="{07AF47F6-222F-BA40-9A68-198769DB6BAD}" dt="2024-03-23T03:09:10.537" v="0"/>
        <pc:sldMkLst>
          <pc:docMk/>
          <pc:sldMk cId="2571735324" sldId="36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F285D-29DD-B14C-A86C-BE3C700B9C18}" type="datetimeFigureOut">
              <a:rPr lang="en-US" smtClean="0"/>
              <a:t>3/22/24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5A1BB-6ECB-DC4D-93E5-97DE91C89EF4}" type="slidenum">
              <a:rPr lang="en-US" smtClean="0"/>
              <a:t>‹#›</a:t>
            </a:fld>
            <a:endParaRPr lang="en-US"/>
          </a:p>
        </p:txBody>
      </p:sp>
    </p:spTree>
    <p:extLst>
      <p:ext uri="{BB962C8B-B14F-4D97-AF65-F5344CB8AC3E}">
        <p14:creationId xmlns:p14="http://schemas.microsoft.com/office/powerpoint/2010/main" val="286171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973CC-9C19-C542-AA25-6136E414E1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Myriad Pro"/>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Myriad Pro"/>
            </a:endParaRPr>
          </a:p>
        </p:txBody>
      </p:sp>
    </p:spTree>
    <p:extLst>
      <p:ext uri="{BB962C8B-B14F-4D97-AF65-F5344CB8AC3E}">
        <p14:creationId xmlns:p14="http://schemas.microsoft.com/office/powerpoint/2010/main" val="375844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Tree>
    <p:extLst>
      <p:ext uri="{BB962C8B-B14F-4D97-AF65-F5344CB8AC3E}">
        <p14:creationId xmlns:p14="http://schemas.microsoft.com/office/powerpoint/2010/main" val="48344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Tree>
    <p:extLst>
      <p:ext uri="{BB962C8B-B14F-4D97-AF65-F5344CB8AC3E}">
        <p14:creationId xmlns:p14="http://schemas.microsoft.com/office/powerpoint/2010/main" val="186611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973CC-9C19-C542-AA25-6136E414E1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Myriad Pro"/>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Myriad Pro"/>
            </a:endParaRPr>
          </a:p>
        </p:txBody>
      </p:sp>
    </p:spTree>
    <p:extLst>
      <p:ext uri="{BB962C8B-B14F-4D97-AF65-F5344CB8AC3E}">
        <p14:creationId xmlns:p14="http://schemas.microsoft.com/office/powerpoint/2010/main" val="403406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973CC-9C19-C542-AA25-6136E414E1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sym typeface="Myriad Pro"/>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Myriad Pro"/>
            </a:endParaRPr>
          </a:p>
        </p:txBody>
      </p:sp>
    </p:spTree>
    <p:extLst>
      <p:ext uri="{BB962C8B-B14F-4D97-AF65-F5344CB8AC3E}">
        <p14:creationId xmlns:p14="http://schemas.microsoft.com/office/powerpoint/2010/main" val="188498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973CC-9C19-C542-AA25-6136E414E1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44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272158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179343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106992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Tree>
    <p:extLst>
      <p:ext uri="{BB962C8B-B14F-4D97-AF65-F5344CB8AC3E}">
        <p14:creationId xmlns:p14="http://schemas.microsoft.com/office/powerpoint/2010/main" val="172788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Tree>
    <p:extLst>
      <p:ext uri="{BB962C8B-B14F-4D97-AF65-F5344CB8AC3E}">
        <p14:creationId xmlns:p14="http://schemas.microsoft.com/office/powerpoint/2010/main" val="54766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amp; Subtitle">
    <p:spTree>
      <p:nvGrpSpPr>
        <p:cNvPr id="1" name="Shape 9"/>
        <p:cNvGrpSpPr/>
        <p:nvPr/>
      </p:nvGrpSpPr>
      <p:grpSpPr>
        <a:xfrm>
          <a:off x="0" y="0"/>
          <a:ext cx="0" cy="0"/>
          <a:chOff x="0" y="0"/>
          <a:chExt cx="0" cy="0"/>
        </a:xfrm>
      </p:grpSpPr>
      <p:pic>
        <p:nvPicPr>
          <p:cNvPr id="10" name="Google Shape;10;p12" descr="ACN_1C_Blue.png"/>
          <p:cNvPicPr preferRelativeResize="0"/>
          <p:nvPr/>
        </p:nvPicPr>
        <p:blipFill rotWithShape="1">
          <a:blip r:embed="rId2">
            <a:alphaModFix/>
          </a:blip>
          <a:srcRect/>
          <a:stretch/>
        </p:blipFill>
        <p:spPr>
          <a:xfrm>
            <a:off x="10797887" y="6300006"/>
            <a:ext cx="1013450" cy="264209"/>
          </a:xfrm>
          <a:prstGeom prst="rect">
            <a:avLst/>
          </a:prstGeom>
          <a:noFill/>
          <a:ln>
            <a:noFill/>
          </a:ln>
        </p:spPr>
      </p:pic>
      <p:sp>
        <p:nvSpPr>
          <p:cNvPr id="11" name="Google Shape;11;p12"/>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606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22"/>
          <p:cNvSpPr>
            <a:spLocks noGrp="1"/>
          </p:cNvSpPr>
          <p:nvPr>
            <p:ph type="pic" idx="2"/>
          </p:nvPr>
        </p:nvSpPr>
        <p:spPr>
          <a:xfrm>
            <a:off x="856135" y="0"/>
            <a:ext cx="10479732" cy="6991946"/>
          </a:xfrm>
          <a:prstGeom prst="rect">
            <a:avLst/>
          </a:prstGeom>
          <a:noFill/>
          <a:ln>
            <a:noFill/>
          </a:ln>
        </p:spPr>
      </p:sp>
      <p:sp>
        <p:nvSpPr>
          <p:cNvPr id="52" name="Google Shape;52;p22"/>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66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51DE9-338E-A247-944C-F9161DF07E62}" type="datetimeFigureOut">
              <a:rPr lang="en-US" smtClean="0"/>
              <a:t>3/22/24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3F79D-C5BD-3040-8A3D-303EF7330107}" type="slidenum">
              <a:rPr lang="en-US" smtClean="0"/>
              <a:t>‹#›</a:t>
            </a:fld>
            <a:endParaRPr lang="en-US"/>
          </a:p>
        </p:txBody>
      </p:sp>
    </p:spTree>
    <p:extLst>
      <p:ext uri="{BB962C8B-B14F-4D97-AF65-F5344CB8AC3E}">
        <p14:creationId xmlns:p14="http://schemas.microsoft.com/office/powerpoint/2010/main" val="3181849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AF6-45A4-B39A-A02C-DB73F58FD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F7C97B-12A2-B028-88FB-C65400FDA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8CBD96-7442-157F-D0A0-1AB682C6CE22}"/>
              </a:ext>
            </a:extLst>
          </p:cNvPr>
          <p:cNvSpPr>
            <a:spLocks noGrp="1"/>
          </p:cNvSpPr>
          <p:nvPr>
            <p:ph type="dt" sz="half" idx="10"/>
          </p:nvPr>
        </p:nvSpPr>
        <p:spPr/>
        <p:txBody>
          <a:bodyPr/>
          <a:lstStyle/>
          <a:p>
            <a:fld id="{A7CEE4F6-D523-4E5D-8B8B-D58B913A7C4E}" type="datetimeFigureOut">
              <a:rPr lang="en-US" smtClean="0"/>
              <a:t>3/22/24</a:t>
            </a:fld>
            <a:endParaRPr lang="en-US"/>
          </a:p>
        </p:txBody>
      </p:sp>
      <p:sp>
        <p:nvSpPr>
          <p:cNvPr id="5" name="Footer Placeholder 4">
            <a:extLst>
              <a:ext uri="{FF2B5EF4-FFF2-40B4-BE49-F238E27FC236}">
                <a16:creationId xmlns:a16="http://schemas.microsoft.com/office/drawing/2014/main" id="{E217D96C-E1A3-EC3F-A993-02B5F1D4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2AE7B-9402-E859-E6B6-889DC9888151}"/>
              </a:ext>
            </a:extLst>
          </p:cNvPr>
          <p:cNvSpPr>
            <a:spLocks noGrp="1"/>
          </p:cNvSpPr>
          <p:nvPr>
            <p:ph type="sldNum" sz="quarter" idx="12"/>
          </p:nvPr>
        </p:nvSpPr>
        <p:spPr/>
        <p:txBody>
          <a:bodyPr/>
          <a:lstStyle/>
          <a:p>
            <a:fld id="{F055D389-0336-42AE-92D7-69C42492674C}" type="slidenum">
              <a:rPr lang="en-US" smtClean="0"/>
              <a:t>‹#›</a:t>
            </a:fld>
            <a:endParaRPr lang="en-US"/>
          </a:p>
        </p:txBody>
      </p:sp>
    </p:spTree>
    <p:extLst>
      <p:ext uri="{BB962C8B-B14F-4D97-AF65-F5344CB8AC3E}">
        <p14:creationId xmlns:p14="http://schemas.microsoft.com/office/powerpoint/2010/main" val="127740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copy 1">
    <p:spTree>
      <p:nvGrpSpPr>
        <p:cNvPr id="1" name=""/>
        <p:cNvGrpSpPr/>
        <p:nvPr/>
      </p:nvGrpSpPr>
      <p:grpSpPr>
        <a:xfrm>
          <a:off x="0" y="0"/>
          <a:ext cx="0" cy="0"/>
          <a:chOff x="0" y="0"/>
          <a:chExt cx="0" cy="0"/>
        </a:xfrm>
      </p:grpSpPr>
      <p:sp>
        <p:nvSpPr>
          <p:cNvPr id="2" name="Shape 72"/>
          <p:cNvSpPr>
            <a:spLocks noGrp="1"/>
          </p:cNvSpPr>
          <p:nvPr>
            <p:ph type="sldNum" sz="quarter" idx="10"/>
          </p:nvPr>
        </p:nvSpPr>
        <p:spPr/>
        <p:txBody>
          <a:bodyPr/>
          <a:lstStyle>
            <a:lvl1pPr>
              <a:defRPr/>
            </a:lvl1pPr>
          </a:lstStyle>
          <a:p>
            <a:fld id="{3257945B-24AD-4131-B3B7-13CC98FDC36A}" type="slidenum">
              <a:rPr lang="en-US" altLang="en-US"/>
              <a:pPr/>
              <a:t>‹#›</a:t>
            </a:fld>
            <a:endParaRPr lang="en-US" altLang="en-US" dirty="0"/>
          </a:p>
        </p:txBody>
      </p:sp>
    </p:spTree>
    <p:extLst>
      <p:ext uri="{BB962C8B-B14F-4D97-AF65-F5344CB8AC3E}">
        <p14:creationId xmlns:p14="http://schemas.microsoft.com/office/powerpoint/2010/main" val="23720484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2193727" y="178594"/>
            <a:ext cx="7804547" cy="1518048"/>
          </a:xfrm>
          <a:prstGeom prst="rect">
            <a:avLst/>
          </a:prstGeom>
          <a:noFill/>
          <a:ln>
            <a:noFill/>
          </a:ln>
        </p:spPr>
        <p:txBody>
          <a:bodyPr spcFirstLastPara="1" wrap="square" lIns="71425" tIns="71425" rIns="71425" bIns="71425" anchor="ctr" anchorCtr="0">
            <a:normAutofit/>
          </a:bodyPr>
          <a:lstStyle>
            <a:lvl1pPr lvl="0" algn="l">
              <a:lnSpc>
                <a:spcPct val="100000"/>
              </a:lnSpc>
              <a:spcBef>
                <a:spcPts val="0"/>
              </a:spcBef>
              <a:spcAft>
                <a:spcPts val="0"/>
              </a:spcAft>
              <a:buSzPts val="10800"/>
              <a:buNone/>
              <a:defRPr/>
            </a:lvl1pPr>
            <a:lvl2pPr lvl="1" algn="l">
              <a:lnSpc>
                <a:spcPct val="100000"/>
              </a:lnSpc>
              <a:spcBef>
                <a:spcPts val="0"/>
              </a:spcBef>
              <a:spcAft>
                <a:spcPts val="0"/>
              </a:spcAft>
              <a:buSzPts val="10800"/>
              <a:buNone/>
              <a:defRPr/>
            </a:lvl2pPr>
            <a:lvl3pPr lvl="2" algn="l">
              <a:lnSpc>
                <a:spcPct val="100000"/>
              </a:lnSpc>
              <a:spcBef>
                <a:spcPts val="0"/>
              </a:spcBef>
              <a:spcAft>
                <a:spcPts val="0"/>
              </a:spcAft>
              <a:buSzPts val="10800"/>
              <a:buNone/>
              <a:defRPr/>
            </a:lvl3pPr>
            <a:lvl4pPr lvl="3" algn="l">
              <a:lnSpc>
                <a:spcPct val="100000"/>
              </a:lnSpc>
              <a:spcBef>
                <a:spcPts val="0"/>
              </a:spcBef>
              <a:spcAft>
                <a:spcPts val="0"/>
              </a:spcAft>
              <a:buSzPts val="10800"/>
              <a:buNone/>
              <a:defRPr/>
            </a:lvl4pPr>
            <a:lvl5pPr lvl="4" algn="l">
              <a:lnSpc>
                <a:spcPct val="100000"/>
              </a:lnSpc>
              <a:spcBef>
                <a:spcPts val="0"/>
              </a:spcBef>
              <a:spcAft>
                <a:spcPts val="0"/>
              </a:spcAft>
              <a:buSzPts val="10800"/>
              <a:buNone/>
              <a:defRPr/>
            </a:lvl5pPr>
            <a:lvl6pPr lvl="5" algn="l">
              <a:lnSpc>
                <a:spcPct val="100000"/>
              </a:lnSpc>
              <a:spcBef>
                <a:spcPts val="0"/>
              </a:spcBef>
              <a:spcAft>
                <a:spcPts val="0"/>
              </a:spcAft>
              <a:buSzPts val="10800"/>
              <a:buNone/>
              <a:defRPr/>
            </a:lvl6pPr>
            <a:lvl7pPr lvl="6" algn="l">
              <a:lnSpc>
                <a:spcPct val="100000"/>
              </a:lnSpc>
              <a:spcBef>
                <a:spcPts val="0"/>
              </a:spcBef>
              <a:spcAft>
                <a:spcPts val="0"/>
              </a:spcAft>
              <a:buSzPts val="10800"/>
              <a:buNone/>
              <a:defRPr/>
            </a:lvl7pPr>
            <a:lvl8pPr lvl="7" algn="l">
              <a:lnSpc>
                <a:spcPct val="100000"/>
              </a:lnSpc>
              <a:spcBef>
                <a:spcPts val="0"/>
              </a:spcBef>
              <a:spcAft>
                <a:spcPts val="0"/>
              </a:spcAft>
              <a:buSzPts val="10800"/>
              <a:buNone/>
              <a:defRPr/>
            </a:lvl8pPr>
            <a:lvl9pPr lvl="8" algn="l">
              <a:lnSpc>
                <a:spcPct val="100000"/>
              </a:lnSpc>
              <a:spcBef>
                <a:spcPts val="0"/>
              </a:spcBef>
              <a:spcAft>
                <a:spcPts val="0"/>
              </a:spcAft>
              <a:buSzPts val="10800"/>
              <a:buNone/>
              <a:defRPr/>
            </a:lvl9pPr>
          </a:lstStyle>
          <a:p>
            <a:endParaRPr/>
          </a:p>
        </p:txBody>
      </p:sp>
      <p:sp>
        <p:nvSpPr>
          <p:cNvPr id="17" name="Google Shape;17;p27"/>
          <p:cNvSpPr txBox="1">
            <a:spLocks noGrp="1"/>
          </p:cNvSpPr>
          <p:nvPr>
            <p:ph type="body" idx="1"/>
          </p:nvPr>
        </p:nvSpPr>
        <p:spPr>
          <a:xfrm>
            <a:off x="2193727" y="1821656"/>
            <a:ext cx="7804547" cy="4420196"/>
          </a:xfrm>
          <a:prstGeom prst="rect">
            <a:avLst/>
          </a:prstGeom>
          <a:noFill/>
          <a:ln>
            <a:noFill/>
          </a:ln>
        </p:spPr>
        <p:txBody>
          <a:bodyPr spcFirstLastPara="1" wrap="square" lIns="71425" tIns="71425" rIns="71425" bIns="71425" anchor="ctr" anchorCtr="0">
            <a:normAutofit/>
          </a:bodyPr>
          <a:lstStyle>
            <a:lvl1pPr marL="228600" lvl="0" indent="-367506" algn="ctr">
              <a:lnSpc>
                <a:spcPct val="100000"/>
              </a:lnSpc>
              <a:spcBef>
                <a:spcPts val="1500"/>
              </a:spcBef>
              <a:spcAft>
                <a:spcPts val="0"/>
              </a:spcAft>
              <a:buSzPts val="7975"/>
              <a:buChar char="•"/>
              <a:defRPr/>
            </a:lvl1pPr>
            <a:lvl2pPr marL="457200" lvl="1" indent="-367506" algn="ctr">
              <a:lnSpc>
                <a:spcPct val="100000"/>
              </a:lnSpc>
              <a:spcBef>
                <a:spcPts val="1500"/>
              </a:spcBef>
              <a:spcAft>
                <a:spcPts val="0"/>
              </a:spcAft>
              <a:buSzPts val="7975"/>
              <a:buChar char="•"/>
              <a:defRPr/>
            </a:lvl2pPr>
            <a:lvl3pPr marL="685800" lvl="2" indent="-367506" algn="ctr">
              <a:lnSpc>
                <a:spcPct val="100000"/>
              </a:lnSpc>
              <a:spcBef>
                <a:spcPts val="1500"/>
              </a:spcBef>
              <a:spcAft>
                <a:spcPts val="0"/>
              </a:spcAft>
              <a:buSzPts val="7975"/>
              <a:buChar char="•"/>
              <a:defRPr/>
            </a:lvl3pPr>
            <a:lvl4pPr marL="914400" lvl="3" indent="-367506" algn="ctr">
              <a:lnSpc>
                <a:spcPct val="100000"/>
              </a:lnSpc>
              <a:spcBef>
                <a:spcPts val="1500"/>
              </a:spcBef>
              <a:spcAft>
                <a:spcPts val="0"/>
              </a:spcAft>
              <a:buSzPts val="7975"/>
              <a:buChar char="•"/>
              <a:defRPr/>
            </a:lvl4pPr>
            <a:lvl5pPr marL="1143000" lvl="4" indent="-367506" algn="ctr">
              <a:lnSpc>
                <a:spcPct val="100000"/>
              </a:lnSpc>
              <a:spcBef>
                <a:spcPts val="1500"/>
              </a:spcBef>
              <a:spcAft>
                <a:spcPts val="0"/>
              </a:spcAft>
              <a:buSzPts val="7975"/>
              <a:buChar char="•"/>
              <a:defRPr/>
            </a:lvl5pPr>
            <a:lvl6pPr marL="1371600" lvl="5" indent="-367506" algn="ctr">
              <a:lnSpc>
                <a:spcPct val="100000"/>
              </a:lnSpc>
              <a:spcBef>
                <a:spcPts val="1500"/>
              </a:spcBef>
              <a:spcAft>
                <a:spcPts val="0"/>
              </a:spcAft>
              <a:buSzPts val="7975"/>
              <a:buChar char="•"/>
              <a:defRPr/>
            </a:lvl6pPr>
            <a:lvl7pPr marL="1600200" lvl="6" indent="-367506" algn="ctr">
              <a:lnSpc>
                <a:spcPct val="100000"/>
              </a:lnSpc>
              <a:spcBef>
                <a:spcPts val="1500"/>
              </a:spcBef>
              <a:spcAft>
                <a:spcPts val="0"/>
              </a:spcAft>
              <a:buSzPts val="7975"/>
              <a:buChar char="•"/>
              <a:defRPr/>
            </a:lvl7pPr>
            <a:lvl8pPr marL="1828800" lvl="7" indent="-367506" algn="ctr">
              <a:lnSpc>
                <a:spcPct val="100000"/>
              </a:lnSpc>
              <a:spcBef>
                <a:spcPts val="1500"/>
              </a:spcBef>
              <a:spcAft>
                <a:spcPts val="0"/>
              </a:spcAft>
              <a:buSzPts val="7975"/>
              <a:buChar char="•"/>
              <a:defRPr/>
            </a:lvl8pPr>
            <a:lvl9pPr marL="2057400" lvl="8" indent="-367506" algn="ctr">
              <a:lnSpc>
                <a:spcPct val="100000"/>
              </a:lnSpc>
              <a:spcBef>
                <a:spcPts val="1500"/>
              </a:spcBef>
              <a:spcAft>
                <a:spcPts val="0"/>
              </a:spcAft>
              <a:buSzPts val="7975"/>
              <a:buChar char="•"/>
              <a:defRPr/>
            </a:lvl9pPr>
          </a:lstStyle>
          <a:p>
            <a:endParaRPr/>
          </a:p>
        </p:txBody>
      </p:sp>
      <p:sp>
        <p:nvSpPr>
          <p:cNvPr id="18" name="Google Shape;18;p27"/>
          <p:cNvSpPr txBox="1">
            <a:spLocks noGrp="1"/>
          </p:cNvSpPr>
          <p:nvPr>
            <p:ph type="dt" idx="10"/>
          </p:nvPr>
        </p:nvSpPr>
        <p:spPr>
          <a:xfrm>
            <a:off x="0" y="0"/>
            <a:ext cx="1500000" cy="15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9pPr>
          </a:lstStyle>
          <a:p>
            <a:endParaRPr/>
          </a:p>
        </p:txBody>
      </p:sp>
      <p:sp>
        <p:nvSpPr>
          <p:cNvPr id="19" name="Google Shape;19;p27"/>
          <p:cNvSpPr txBox="1">
            <a:spLocks noGrp="1"/>
          </p:cNvSpPr>
          <p:nvPr>
            <p:ph type="ftr" idx="11"/>
          </p:nvPr>
        </p:nvSpPr>
        <p:spPr>
          <a:xfrm>
            <a:off x="0" y="0"/>
            <a:ext cx="1500000" cy="15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700" b="0" i="0" u="none" strike="noStrike" cap="none">
                <a:solidFill>
                  <a:srgbClr val="000000"/>
                </a:solidFill>
                <a:latin typeface="Arial"/>
                <a:ea typeface="Arial"/>
                <a:cs typeface="Arial"/>
                <a:sym typeface="Arial"/>
              </a:defRPr>
            </a:lvl9pPr>
          </a:lstStyle>
          <a:p>
            <a:endParaRPr/>
          </a:p>
        </p:txBody>
      </p:sp>
      <p:sp>
        <p:nvSpPr>
          <p:cNvPr id="20" name="Google Shape;20;p27"/>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a:lvl1pPr>
            <a:lvl2pPr marL="0" marR="0" lvl="1" indent="0" algn="ctr">
              <a:lnSpc>
                <a:spcPct val="100000"/>
              </a:lnSpc>
              <a:spcBef>
                <a:spcPts val="0"/>
              </a:spcBef>
              <a:spcAft>
                <a:spcPts val="0"/>
              </a:spcAft>
              <a:buClr>
                <a:srgbClr val="000000"/>
              </a:buClr>
              <a:buSzPts val="2200"/>
              <a:buFont typeface="Helvetica Neue"/>
              <a:buNone/>
              <a:defRPr/>
            </a:lvl2pPr>
            <a:lvl3pPr marL="0" marR="0" lvl="2" indent="0" algn="ctr">
              <a:lnSpc>
                <a:spcPct val="100000"/>
              </a:lnSpc>
              <a:spcBef>
                <a:spcPts val="0"/>
              </a:spcBef>
              <a:spcAft>
                <a:spcPts val="0"/>
              </a:spcAft>
              <a:buClr>
                <a:srgbClr val="000000"/>
              </a:buClr>
              <a:buSzPts val="2200"/>
              <a:buFont typeface="Helvetica Neue"/>
              <a:buNone/>
              <a:defRPr/>
            </a:lvl3pPr>
            <a:lvl4pPr marL="0" marR="0" lvl="3" indent="0" algn="ctr">
              <a:lnSpc>
                <a:spcPct val="100000"/>
              </a:lnSpc>
              <a:spcBef>
                <a:spcPts val="0"/>
              </a:spcBef>
              <a:spcAft>
                <a:spcPts val="0"/>
              </a:spcAft>
              <a:buClr>
                <a:srgbClr val="000000"/>
              </a:buClr>
              <a:buSzPts val="2200"/>
              <a:buFont typeface="Helvetica Neue"/>
              <a:buNone/>
              <a:defRPr/>
            </a:lvl4pPr>
            <a:lvl5pPr marL="0" marR="0" lvl="4" indent="0" algn="ctr">
              <a:lnSpc>
                <a:spcPct val="100000"/>
              </a:lnSpc>
              <a:spcBef>
                <a:spcPts val="0"/>
              </a:spcBef>
              <a:spcAft>
                <a:spcPts val="0"/>
              </a:spcAft>
              <a:buClr>
                <a:srgbClr val="000000"/>
              </a:buClr>
              <a:buSzPts val="2200"/>
              <a:buFont typeface="Helvetica Neue"/>
              <a:buNone/>
              <a:defRPr/>
            </a:lvl5pPr>
            <a:lvl6pPr marL="0" marR="0" lvl="5" indent="0" algn="ctr">
              <a:lnSpc>
                <a:spcPct val="100000"/>
              </a:lnSpc>
              <a:spcBef>
                <a:spcPts val="0"/>
              </a:spcBef>
              <a:spcAft>
                <a:spcPts val="0"/>
              </a:spcAft>
              <a:buClr>
                <a:srgbClr val="000000"/>
              </a:buClr>
              <a:buSzPts val="2200"/>
              <a:buFont typeface="Helvetica Neue"/>
              <a:buNone/>
              <a:defRPr/>
            </a:lvl6pPr>
            <a:lvl7pPr marL="0" marR="0" lvl="6" indent="0" algn="ctr">
              <a:lnSpc>
                <a:spcPct val="100000"/>
              </a:lnSpc>
              <a:spcBef>
                <a:spcPts val="0"/>
              </a:spcBef>
              <a:spcAft>
                <a:spcPts val="0"/>
              </a:spcAft>
              <a:buClr>
                <a:srgbClr val="000000"/>
              </a:buClr>
              <a:buSzPts val="2200"/>
              <a:buFont typeface="Helvetica Neue"/>
              <a:buNone/>
              <a:defRPr/>
            </a:lvl7pPr>
            <a:lvl8pPr marL="0" marR="0" lvl="7" indent="0" algn="ctr">
              <a:lnSpc>
                <a:spcPct val="100000"/>
              </a:lnSpc>
              <a:spcBef>
                <a:spcPts val="0"/>
              </a:spcBef>
              <a:spcAft>
                <a:spcPts val="0"/>
              </a:spcAft>
              <a:buClr>
                <a:srgbClr val="000000"/>
              </a:buClr>
              <a:buSzPts val="2200"/>
              <a:buFont typeface="Helvetica Neue"/>
              <a:buNone/>
              <a:defRPr/>
            </a:lvl8pPr>
            <a:lvl9pPr marL="0" marR="0" lvl="8" indent="0" algn="ctr">
              <a:lnSpc>
                <a:spcPct val="100000"/>
              </a:lnSpc>
              <a:spcBef>
                <a:spcPts val="0"/>
              </a:spcBef>
              <a:spcAft>
                <a:spcPts val="0"/>
              </a:spcAft>
              <a:buClr>
                <a:srgbClr val="000000"/>
              </a:buClr>
              <a:buSzPts val="2200"/>
              <a:buFont typeface="Helvetica Neue"/>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139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15"/>
          <p:cNvSpPr>
            <a:spLocks noGrp="1"/>
          </p:cNvSpPr>
          <p:nvPr>
            <p:ph type="pic" idx="2"/>
          </p:nvPr>
        </p:nvSpPr>
        <p:spPr>
          <a:xfrm>
            <a:off x="3115717" y="431602"/>
            <a:ext cx="8719841" cy="5813228"/>
          </a:xfrm>
          <a:prstGeom prst="rect">
            <a:avLst/>
          </a:prstGeom>
          <a:noFill/>
          <a:ln>
            <a:noFill/>
          </a:ln>
        </p:spPr>
      </p:sp>
      <p:sp>
        <p:nvSpPr>
          <p:cNvPr id="23" name="Google Shape;23;p15"/>
          <p:cNvSpPr txBox="1">
            <a:spLocks noGrp="1"/>
          </p:cNvSpPr>
          <p:nvPr>
            <p:ph type="title"/>
          </p:nvPr>
        </p:nvSpPr>
        <p:spPr>
          <a:xfrm>
            <a:off x="2193728" y="446484"/>
            <a:ext cx="3750469" cy="2803923"/>
          </a:xfrm>
          <a:prstGeom prst="rect">
            <a:avLst/>
          </a:prstGeom>
          <a:noFill/>
          <a:ln>
            <a:noFill/>
          </a:ln>
        </p:spPr>
        <p:txBody>
          <a:bodyPr spcFirstLastPara="1" wrap="square" lIns="71425" tIns="71425" rIns="71425" bIns="71425" anchor="b" anchorCtr="0">
            <a:normAutofit/>
          </a:bodyPr>
          <a:lstStyle>
            <a:lvl1pPr lvl="0" algn="l">
              <a:lnSpc>
                <a:spcPct val="100000"/>
              </a:lnSpc>
              <a:spcBef>
                <a:spcPts val="0"/>
              </a:spcBef>
              <a:spcAft>
                <a:spcPts val="0"/>
              </a:spcAft>
              <a:buClr>
                <a:srgbClr val="3D7AC1"/>
              </a:buClr>
              <a:buSzPts val="10800"/>
              <a:buFont typeface="Helvetica Neue"/>
              <a:buNone/>
              <a:defRPr b="1" i="1"/>
            </a:lvl1pPr>
            <a:lvl2pPr lvl="1" algn="l">
              <a:lnSpc>
                <a:spcPct val="100000"/>
              </a:lnSpc>
              <a:spcBef>
                <a:spcPts val="0"/>
              </a:spcBef>
              <a:spcAft>
                <a:spcPts val="0"/>
              </a:spcAft>
              <a:buClr>
                <a:srgbClr val="3D7AC1"/>
              </a:buClr>
              <a:buSzPts val="1800"/>
              <a:buNone/>
              <a:defRPr/>
            </a:lvl2pPr>
            <a:lvl3pPr lvl="2" algn="l">
              <a:lnSpc>
                <a:spcPct val="100000"/>
              </a:lnSpc>
              <a:spcBef>
                <a:spcPts val="0"/>
              </a:spcBef>
              <a:spcAft>
                <a:spcPts val="0"/>
              </a:spcAft>
              <a:buClr>
                <a:srgbClr val="3D7AC1"/>
              </a:buClr>
              <a:buSzPts val="1800"/>
              <a:buNone/>
              <a:defRPr/>
            </a:lvl3pPr>
            <a:lvl4pPr lvl="3" algn="l">
              <a:lnSpc>
                <a:spcPct val="100000"/>
              </a:lnSpc>
              <a:spcBef>
                <a:spcPts val="0"/>
              </a:spcBef>
              <a:spcAft>
                <a:spcPts val="0"/>
              </a:spcAft>
              <a:buClr>
                <a:srgbClr val="3D7AC1"/>
              </a:buClr>
              <a:buSzPts val="1800"/>
              <a:buNone/>
              <a:defRPr/>
            </a:lvl4pPr>
            <a:lvl5pPr lvl="4" algn="l">
              <a:lnSpc>
                <a:spcPct val="100000"/>
              </a:lnSpc>
              <a:spcBef>
                <a:spcPts val="0"/>
              </a:spcBef>
              <a:spcAft>
                <a:spcPts val="0"/>
              </a:spcAft>
              <a:buClr>
                <a:srgbClr val="3D7AC1"/>
              </a:buClr>
              <a:buSzPts val="1800"/>
              <a:buNone/>
              <a:defRPr/>
            </a:lvl5pPr>
            <a:lvl6pPr lvl="5" algn="l">
              <a:lnSpc>
                <a:spcPct val="100000"/>
              </a:lnSpc>
              <a:spcBef>
                <a:spcPts val="0"/>
              </a:spcBef>
              <a:spcAft>
                <a:spcPts val="0"/>
              </a:spcAft>
              <a:buClr>
                <a:srgbClr val="3D7AC1"/>
              </a:buClr>
              <a:buSzPts val="1800"/>
              <a:buNone/>
              <a:defRPr/>
            </a:lvl6pPr>
            <a:lvl7pPr lvl="6" algn="l">
              <a:lnSpc>
                <a:spcPct val="100000"/>
              </a:lnSpc>
              <a:spcBef>
                <a:spcPts val="0"/>
              </a:spcBef>
              <a:spcAft>
                <a:spcPts val="0"/>
              </a:spcAft>
              <a:buClr>
                <a:srgbClr val="3D7AC1"/>
              </a:buClr>
              <a:buSzPts val="1800"/>
              <a:buNone/>
              <a:defRPr/>
            </a:lvl7pPr>
            <a:lvl8pPr lvl="7" algn="l">
              <a:lnSpc>
                <a:spcPct val="100000"/>
              </a:lnSpc>
              <a:spcBef>
                <a:spcPts val="0"/>
              </a:spcBef>
              <a:spcAft>
                <a:spcPts val="0"/>
              </a:spcAft>
              <a:buClr>
                <a:srgbClr val="3D7AC1"/>
              </a:buClr>
              <a:buSzPts val="1800"/>
              <a:buNone/>
              <a:defRPr/>
            </a:lvl8pPr>
            <a:lvl9pPr lvl="8" algn="l">
              <a:lnSpc>
                <a:spcPct val="100000"/>
              </a:lnSpc>
              <a:spcBef>
                <a:spcPts val="0"/>
              </a:spcBef>
              <a:spcAft>
                <a:spcPts val="0"/>
              </a:spcAft>
              <a:buClr>
                <a:srgbClr val="3D7AC1"/>
              </a:buClr>
              <a:buSzPts val="1800"/>
              <a:buNone/>
              <a:defRPr/>
            </a:lvl9pPr>
          </a:lstStyle>
          <a:p>
            <a:endParaRPr/>
          </a:p>
        </p:txBody>
      </p:sp>
      <p:sp>
        <p:nvSpPr>
          <p:cNvPr id="24" name="Google Shape;24;p15"/>
          <p:cNvSpPr txBox="1">
            <a:spLocks noGrp="1"/>
          </p:cNvSpPr>
          <p:nvPr>
            <p:ph type="body" idx="1"/>
          </p:nvPr>
        </p:nvSpPr>
        <p:spPr>
          <a:xfrm>
            <a:off x="2193728" y="3321845"/>
            <a:ext cx="3750469" cy="2893219"/>
          </a:xfrm>
          <a:prstGeom prst="rect">
            <a:avLst/>
          </a:prstGeom>
          <a:noFill/>
          <a:ln>
            <a:noFill/>
          </a:ln>
        </p:spPr>
        <p:txBody>
          <a:bodyPr spcFirstLastPara="1" wrap="square" lIns="71425" tIns="71425" rIns="71425" bIns="71425" anchor="t" anchorCtr="0">
            <a:normAutofit/>
          </a:bodyPr>
          <a:lstStyle>
            <a:lvl1pPr marL="228600" lvl="0" indent="-114300" algn="ctr">
              <a:lnSpc>
                <a:spcPct val="80000"/>
              </a:lnSpc>
              <a:spcBef>
                <a:spcPts val="0"/>
              </a:spcBef>
              <a:spcAft>
                <a:spcPts val="0"/>
              </a:spcAft>
              <a:buClr>
                <a:srgbClr val="4F92D3"/>
              </a:buClr>
              <a:buSzPts val="9000"/>
              <a:buFont typeface="Helvetica Neue"/>
              <a:buNone/>
              <a:defRPr sz="4500" b="0" i="0">
                <a:solidFill>
                  <a:srgbClr val="4F92D3"/>
                </a:solidFill>
              </a:defRPr>
            </a:lvl1pPr>
            <a:lvl2pPr marL="457200" lvl="1" indent="-114300" algn="ctr">
              <a:lnSpc>
                <a:spcPct val="80000"/>
              </a:lnSpc>
              <a:spcBef>
                <a:spcPts val="0"/>
              </a:spcBef>
              <a:spcAft>
                <a:spcPts val="0"/>
              </a:spcAft>
              <a:buClr>
                <a:srgbClr val="4F92D3"/>
              </a:buClr>
              <a:buSzPts val="9000"/>
              <a:buFont typeface="Helvetica Neue"/>
              <a:buNone/>
              <a:defRPr sz="4500" b="0" i="0">
                <a:solidFill>
                  <a:srgbClr val="4F92D3"/>
                </a:solidFill>
              </a:defRPr>
            </a:lvl2pPr>
            <a:lvl3pPr marL="685800" lvl="2" indent="-114300" algn="ctr">
              <a:lnSpc>
                <a:spcPct val="80000"/>
              </a:lnSpc>
              <a:spcBef>
                <a:spcPts val="0"/>
              </a:spcBef>
              <a:spcAft>
                <a:spcPts val="0"/>
              </a:spcAft>
              <a:buClr>
                <a:srgbClr val="4F92D3"/>
              </a:buClr>
              <a:buSzPts val="9000"/>
              <a:buFont typeface="Helvetica Neue"/>
              <a:buNone/>
              <a:defRPr sz="4500" b="0" i="0">
                <a:solidFill>
                  <a:srgbClr val="4F92D3"/>
                </a:solidFill>
              </a:defRPr>
            </a:lvl3pPr>
            <a:lvl4pPr marL="914400" lvl="3" indent="-114300" algn="ctr">
              <a:lnSpc>
                <a:spcPct val="80000"/>
              </a:lnSpc>
              <a:spcBef>
                <a:spcPts val="0"/>
              </a:spcBef>
              <a:spcAft>
                <a:spcPts val="0"/>
              </a:spcAft>
              <a:buClr>
                <a:srgbClr val="4F92D3"/>
              </a:buClr>
              <a:buSzPts val="9000"/>
              <a:buFont typeface="Helvetica Neue"/>
              <a:buNone/>
              <a:defRPr sz="4500" b="0" i="0">
                <a:solidFill>
                  <a:srgbClr val="4F92D3"/>
                </a:solidFill>
              </a:defRPr>
            </a:lvl4pPr>
            <a:lvl5pPr marL="1143000" lvl="4" indent="-114300" algn="ctr">
              <a:lnSpc>
                <a:spcPct val="80000"/>
              </a:lnSpc>
              <a:spcBef>
                <a:spcPts val="0"/>
              </a:spcBef>
              <a:spcAft>
                <a:spcPts val="0"/>
              </a:spcAft>
              <a:buClr>
                <a:srgbClr val="4F92D3"/>
              </a:buClr>
              <a:buSzPts val="9000"/>
              <a:buFont typeface="Helvetica Neue"/>
              <a:buNone/>
              <a:defRPr sz="4500" b="0" i="0">
                <a:solidFill>
                  <a:srgbClr val="4F92D3"/>
                </a:solidFill>
              </a:defRPr>
            </a:lvl5pPr>
            <a:lvl6pPr marL="1371600" lvl="5" indent="-197168" algn="ctr">
              <a:lnSpc>
                <a:spcPct val="100000"/>
              </a:lnSpc>
              <a:spcBef>
                <a:spcPts val="1500"/>
              </a:spcBef>
              <a:spcAft>
                <a:spcPts val="0"/>
              </a:spcAft>
              <a:buClr>
                <a:srgbClr val="5E5E5E"/>
              </a:buClr>
              <a:buSzPts val="2610"/>
              <a:buChar char="•"/>
              <a:defRPr/>
            </a:lvl6pPr>
            <a:lvl7pPr marL="1600200" lvl="6" indent="-197168" algn="ctr">
              <a:lnSpc>
                <a:spcPct val="100000"/>
              </a:lnSpc>
              <a:spcBef>
                <a:spcPts val="1500"/>
              </a:spcBef>
              <a:spcAft>
                <a:spcPts val="0"/>
              </a:spcAft>
              <a:buClr>
                <a:srgbClr val="5E5E5E"/>
              </a:buClr>
              <a:buSzPts val="2610"/>
              <a:buChar char="•"/>
              <a:defRPr/>
            </a:lvl7pPr>
            <a:lvl8pPr marL="1828800" lvl="7" indent="-197167" algn="ctr">
              <a:lnSpc>
                <a:spcPct val="100000"/>
              </a:lnSpc>
              <a:spcBef>
                <a:spcPts val="1500"/>
              </a:spcBef>
              <a:spcAft>
                <a:spcPts val="0"/>
              </a:spcAft>
              <a:buClr>
                <a:srgbClr val="5E5E5E"/>
              </a:buClr>
              <a:buSzPts val="2610"/>
              <a:buChar char="•"/>
              <a:defRPr/>
            </a:lvl8pPr>
            <a:lvl9pPr marL="2057400" lvl="8" indent="-197167" algn="ctr">
              <a:lnSpc>
                <a:spcPct val="100000"/>
              </a:lnSpc>
              <a:spcBef>
                <a:spcPts val="1500"/>
              </a:spcBef>
              <a:spcAft>
                <a:spcPts val="0"/>
              </a:spcAft>
              <a:buClr>
                <a:srgbClr val="5E5E5E"/>
              </a:buClr>
              <a:buSzPts val="2610"/>
              <a:buChar char="•"/>
              <a:defRPr/>
            </a:lvl9pPr>
          </a:lstStyle>
          <a:p>
            <a:endParaRPr/>
          </a:p>
        </p:txBody>
      </p:sp>
      <p:sp>
        <p:nvSpPr>
          <p:cNvPr id="25" name="Google Shape;25;p15"/>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554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2193727" y="178594"/>
            <a:ext cx="7804547" cy="1518048"/>
          </a:xfrm>
          <a:prstGeom prst="rect">
            <a:avLst/>
          </a:prstGeom>
          <a:noFill/>
          <a:ln>
            <a:noFill/>
          </a:ln>
        </p:spPr>
        <p:txBody>
          <a:bodyPr spcFirstLastPara="1" wrap="square" lIns="71425" tIns="71425" rIns="71425" bIns="71425" anchor="ctr" anchorCtr="0">
            <a:normAutofit/>
          </a:bodyPr>
          <a:lstStyle>
            <a:lvl1pPr lvl="0" algn="l">
              <a:lnSpc>
                <a:spcPct val="100000"/>
              </a:lnSpc>
              <a:spcBef>
                <a:spcPts val="0"/>
              </a:spcBef>
              <a:spcAft>
                <a:spcPts val="0"/>
              </a:spcAft>
              <a:buClr>
                <a:srgbClr val="3D7AC1"/>
              </a:buClr>
              <a:buSzPts val="10800"/>
              <a:buFont typeface="Helvetica Neue"/>
              <a:buNone/>
              <a:defRPr b="1" i="1"/>
            </a:lvl1pPr>
            <a:lvl2pPr lvl="1" algn="l">
              <a:lnSpc>
                <a:spcPct val="100000"/>
              </a:lnSpc>
              <a:spcBef>
                <a:spcPts val="0"/>
              </a:spcBef>
              <a:spcAft>
                <a:spcPts val="0"/>
              </a:spcAft>
              <a:buClr>
                <a:srgbClr val="3D7AC1"/>
              </a:buClr>
              <a:buSzPts val="1800"/>
              <a:buNone/>
              <a:defRPr/>
            </a:lvl2pPr>
            <a:lvl3pPr lvl="2" algn="l">
              <a:lnSpc>
                <a:spcPct val="100000"/>
              </a:lnSpc>
              <a:spcBef>
                <a:spcPts val="0"/>
              </a:spcBef>
              <a:spcAft>
                <a:spcPts val="0"/>
              </a:spcAft>
              <a:buClr>
                <a:srgbClr val="3D7AC1"/>
              </a:buClr>
              <a:buSzPts val="1800"/>
              <a:buNone/>
              <a:defRPr/>
            </a:lvl3pPr>
            <a:lvl4pPr lvl="3" algn="l">
              <a:lnSpc>
                <a:spcPct val="100000"/>
              </a:lnSpc>
              <a:spcBef>
                <a:spcPts val="0"/>
              </a:spcBef>
              <a:spcAft>
                <a:spcPts val="0"/>
              </a:spcAft>
              <a:buClr>
                <a:srgbClr val="3D7AC1"/>
              </a:buClr>
              <a:buSzPts val="1800"/>
              <a:buNone/>
              <a:defRPr/>
            </a:lvl4pPr>
            <a:lvl5pPr lvl="4" algn="l">
              <a:lnSpc>
                <a:spcPct val="100000"/>
              </a:lnSpc>
              <a:spcBef>
                <a:spcPts val="0"/>
              </a:spcBef>
              <a:spcAft>
                <a:spcPts val="0"/>
              </a:spcAft>
              <a:buClr>
                <a:srgbClr val="3D7AC1"/>
              </a:buClr>
              <a:buSzPts val="1800"/>
              <a:buNone/>
              <a:defRPr/>
            </a:lvl5pPr>
            <a:lvl6pPr lvl="5" algn="l">
              <a:lnSpc>
                <a:spcPct val="100000"/>
              </a:lnSpc>
              <a:spcBef>
                <a:spcPts val="0"/>
              </a:spcBef>
              <a:spcAft>
                <a:spcPts val="0"/>
              </a:spcAft>
              <a:buClr>
                <a:srgbClr val="3D7AC1"/>
              </a:buClr>
              <a:buSzPts val="1800"/>
              <a:buNone/>
              <a:defRPr/>
            </a:lvl6pPr>
            <a:lvl7pPr lvl="6" algn="l">
              <a:lnSpc>
                <a:spcPct val="100000"/>
              </a:lnSpc>
              <a:spcBef>
                <a:spcPts val="0"/>
              </a:spcBef>
              <a:spcAft>
                <a:spcPts val="0"/>
              </a:spcAft>
              <a:buClr>
                <a:srgbClr val="3D7AC1"/>
              </a:buClr>
              <a:buSzPts val="1800"/>
              <a:buNone/>
              <a:defRPr/>
            </a:lvl7pPr>
            <a:lvl8pPr lvl="7" algn="l">
              <a:lnSpc>
                <a:spcPct val="100000"/>
              </a:lnSpc>
              <a:spcBef>
                <a:spcPts val="0"/>
              </a:spcBef>
              <a:spcAft>
                <a:spcPts val="0"/>
              </a:spcAft>
              <a:buClr>
                <a:srgbClr val="3D7AC1"/>
              </a:buClr>
              <a:buSzPts val="1800"/>
              <a:buNone/>
              <a:defRPr/>
            </a:lvl8pPr>
            <a:lvl9pPr lvl="8" algn="l">
              <a:lnSpc>
                <a:spcPct val="100000"/>
              </a:lnSpc>
              <a:spcBef>
                <a:spcPts val="0"/>
              </a:spcBef>
              <a:spcAft>
                <a:spcPts val="0"/>
              </a:spcAft>
              <a:buClr>
                <a:srgbClr val="3D7AC1"/>
              </a:buClr>
              <a:buSzPts val="1800"/>
              <a:buNone/>
              <a:defRPr/>
            </a:lvl9pPr>
          </a:lstStyle>
          <a:p>
            <a:endParaRPr/>
          </a:p>
        </p:txBody>
      </p:sp>
      <p:sp>
        <p:nvSpPr>
          <p:cNvPr id="28" name="Google Shape;28;p16"/>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3697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2193727" y="178594"/>
            <a:ext cx="7804547" cy="1518048"/>
          </a:xfrm>
          <a:prstGeom prst="rect">
            <a:avLst/>
          </a:prstGeom>
          <a:noFill/>
          <a:ln>
            <a:noFill/>
          </a:ln>
        </p:spPr>
        <p:txBody>
          <a:bodyPr spcFirstLastPara="1" wrap="square" lIns="71425" tIns="71425" rIns="71425" bIns="71425" anchor="ctr" anchorCtr="0">
            <a:normAutofit/>
          </a:bodyPr>
          <a:lstStyle>
            <a:lvl1pPr lvl="0" algn="l">
              <a:lnSpc>
                <a:spcPct val="100000"/>
              </a:lnSpc>
              <a:spcBef>
                <a:spcPts val="0"/>
              </a:spcBef>
              <a:spcAft>
                <a:spcPts val="0"/>
              </a:spcAft>
              <a:buClr>
                <a:srgbClr val="3D7AC1"/>
              </a:buClr>
              <a:buSzPts val="10800"/>
              <a:buFont typeface="Helvetica Neue"/>
              <a:buNone/>
              <a:defRPr b="1" i="1"/>
            </a:lvl1pPr>
            <a:lvl2pPr lvl="1" algn="l">
              <a:lnSpc>
                <a:spcPct val="100000"/>
              </a:lnSpc>
              <a:spcBef>
                <a:spcPts val="0"/>
              </a:spcBef>
              <a:spcAft>
                <a:spcPts val="0"/>
              </a:spcAft>
              <a:buClr>
                <a:srgbClr val="3D7AC1"/>
              </a:buClr>
              <a:buSzPts val="1800"/>
              <a:buNone/>
              <a:defRPr/>
            </a:lvl2pPr>
            <a:lvl3pPr lvl="2" algn="l">
              <a:lnSpc>
                <a:spcPct val="100000"/>
              </a:lnSpc>
              <a:spcBef>
                <a:spcPts val="0"/>
              </a:spcBef>
              <a:spcAft>
                <a:spcPts val="0"/>
              </a:spcAft>
              <a:buClr>
                <a:srgbClr val="3D7AC1"/>
              </a:buClr>
              <a:buSzPts val="1800"/>
              <a:buNone/>
              <a:defRPr/>
            </a:lvl3pPr>
            <a:lvl4pPr lvl="3" algn="l">
              <a:lnSpc>
                <a:spcPct val="100000"/>
              </a:lnSpc>
              <a:spcBef>
                <a:spcPts val="0"/>
              </a:spcBef>
              <a:spcAft>
                <a:spcPts val="0"/>
              </a:spcAft>
              <a:buClr>
                <a:srgbClr val="3D7AC1"/>
              </a:buClr>
              <a:buSzPts val="1800"/>
              <a:buNone/>
              <a:defRPr/>
            </a:lvl4pPr>
            <a:lvl5pPr lvl="4" algn="l">
              <a:lnSpc>
                <a:spcPct val="100000"/>
              </a:lnSpc>
              <a:spcBef>
                <a:spcPts val="0"/>
              </a:spcBef>
              <a:spcAft>
                <a:spcPts val="0"/>
              </a:spcAft>
              <a:buClr>
                <a:srgbClr val="3D7AC1"/>
              </a:buClr>
              <a:buSzPts val="1800"/>
              <a:buNone/>
              <a:defRPr/>
            </a:lvl5pPr>
            <a:lvl6pPr lvl="5" algn="l">
              <a:lnSpc>
                <a:spcPct val="100000"/>
              </a:lnSpc>
              <a:spcBef>
                <a:spcPts val="0"/>
              </a:spcBef>
              <a:spcAft>
                <a:spcPts val="0"/>
              </a:spcAft>
              <a:buClr>
                <a:srgbClr val="3D7AC1"/>
              </a:buClr>
              <a:buSzPts val="1800"/>
              <a:buNone/>
              <a:defRPr/>
            </a:lvl6pPr>
            <a:lvl7pPr lvl="6" algn="l">
              <a:lnSpc>
                <a:spcPct val="100000"/>
              </a:lnSpc>
              <a:spcBef>
                <a:spcPts val="0"/>
              </a:spcBef>
              <a:spcAft>
                <a:spcPts val="0"/>
              </a:spcAft>
              <a:buClr>
                <a:srgbClr val="3D7AC1"/>
              </a:buClr>
              <a:buSzPts val="1800"/>
              <a:buNone/>
              <a:defRPr/>
            </a:lvl7pPr>
            <a:lvl8pPr lvl="7" algn="l">
              <a:lnSpc>
                <a:spcPct val="100000"/>
              </a:lnSpc>
              <a:spcBef>
                <a:spcPts val="0"/>
              </a:spcBef>
              <a:spcAft>
                <a:spcPts val="0"/>
              </a:spcAft>
              <a:buClr>
                <a:srgbClr val="3D7AC1"/>
              </a:buClr>
              <a:buSzPts val="1800"/>
              <a:buNone/>
              <a:defRPr/>
            </a:lvl8pPr>
            <a:lvl9pPr lvl="8" algn="l">
              <a:lnSpc>
                <a:spcPct val="100000"/>
              </a:lnSpc>
              <a:spcBef>
                <a:spcPts val="0"/>
              </a:spcBef>
              <a:spcAft>
                <a:spcPts val="0"/>
              </a:spcAft>
              <a:buClr>
                <a:srgbClr val="3D7AC1"/>
              </a:buClr>
              <a:buSzPts val="1800"/>
              <a:buNone/>
              <a:defRPr/>
            </a:lvl9pPr>
          </a:lstStyle>
          <a:p>
            <a:endParaRPr/>
          </a:p>
        </p:txBody>
      </p:sp>
      <p:sp>
        <p:nvSpPr>
          <p:cNvPr id="31" name="Google Shape;31;p17"/>
          <p:cNvSpPr txBox="1">
            <a:spLocks noGrp="1"/>
          </p:cNvSpPr>
          <p:nvPr>
            <p:ph type="body" idx="1"/>
          </p:nvPr>
        </p:nvSpPr>
        <p:spPr>
          <a:xfrm>
            <a:off x="2193727" y="1821656"/>
            <a:ext cx="7804547" cy="4420196"/>
          </a:xfrm>
          <a:prstGeom prst="rect">
            <a:avLst/>
          </a:prstGeom>
          <a:noFill/>
          <a:ln>
            <a:noFill/>
          </a:ln>
        </p:spPr>
        <p:txBody>
          <a:bodyPr spcFirstLastPara="1" wrap="square" lIns="71425" tIns="71425" rIns="71425" bIns="71425" anchor="ctr" anchorCtr="0">
            <a:normAutofit/>
          </a:bodyPr>
          <a:lstStyle>
            <a:lvl1pPr marL="228600" lvl="0" indent="-367506" algn="ctr">
              <a:lnSpc>
                <a:spcPct val="100000"/>
              </a:lnSpc>
              <a:spcBef>
                <a:spcPts val="1500"/>
              </a:spcBef>
              <a:spcAft>
                <a:spcPts val="0"/>
              </a:spcAft>
              <a:buClr>
                <a:srgbClr val="5E5E5E"/>
              </a:buClr>
              <a:buSzPts val="7975"/>
              <a:buFont typeface="Helvetica Neue"/>
              <a:buChar char="•"/>
              <a:defRPr b="0" i="0"/>
            </a:lvl1pPr>
            <a:lvl2pPr marL="457200" lvl="1" indent="-367506" algn="ctr">
              <a:lnSpc>
                <a:spcPct val="100000"/>
              </a:lnSpc>
              <a:spcBef>
                <a:spcPts val="1500"/>
              </a:spcBef>
              <a:spcAft>
                <a:spcPts val="0"/>
              </a:spcAft>
              <a:buClr>
                <a:srgbClr val="5E5E5E"/>
              </a:buClr>
              <a:buSzPts val="7975"/>
              <a:buFont typeface="Helvetica Neue"/>
              <a:buChar char="•"/>
              <a:defRPr b="0" i="0"/>
            </a:lvl2pPr>
            <a:lvl3pPr marL="685800" lvl="2" indent="-367506" algn="ctr">
              <a:lnSpc>
                <a:spcPct val="100000"/>
              </a:lnSpc>
              <a:spcBef>
                <a:spcPts val="1500"/>
              </a:spcBef>
              <a:spcAft>
                <a:spcPts val="0"/>
              </a:spcAft>
              <a:buClr>
                <a:srgbClr val="5E5E5E"/>
              </a:buClr>
              <a:buSzPts val="7975"/>
              <a:buFont typeface="Helvetica Neue"/>
              <a:buChar char="•"/>
              <a:defRPr b="0" i="0"/>
            </a:lvl3pPr>
            <a:lvl4pPr marL="914400" lvl="3" indent="-367506" algn="ctr">
              <a:lnSpc>
                <a:spcPct val="100000"/>
              </a:lnSpc>
              <a:spcBef>
                <a:spcPts val="1500"/>
              </a:spcBef>
              <a:spcAft>
                <a:spcPts val="0"/>
              </a:spcAft>
              <a:buClr>
                <a:srgbClr val="5E5E5E"/>
              </a:buClr>
              <a:buSzPts val="7975"/>
              <a:buFont typeface="Helvetica Neue"/>
              <a:buChar char="•"/>
              <a:defRPr b="0" i="0"/>
            </a:lvl4pPr>
            <a:lvl5pPr marL="1143000" lvl="4" indent="-367506" algn="ctr">
              <a:lnSpc>
                <a:spcPct val="100000"/>
              </a:lnSpc>
              <a:spcBef>
                <a:spcPts val="1500"/>
              </a:spcBef>
              <a:spcAft>
                <a:spcPts val="0"/>
              </a:spcAft>
              <a:buClr>
                <a:srgbClr val="5E5E5E"/>
              </a:buClr>
              <a:buSzPts val="7975"/>
              <a:buFont typeface="Helvetica Neue"/>
              <a:buChar char="•"/>
              <a:defRPr b="0" i="0"/>
            </a:lvl5pPr>
            <a:lvl6pPr marL="1371600" lvl="5" indent="-197168" algn="ctr">
              <a:lnSpc>
                <a:spcPct val="100000"/>
              </a:lnSpc>
              <a:spcBef>
                <a:spcPts val="1500"/>
              </a:spcBef>
              <a:spcAft>
                <a:spcPts val="0"/>
              </a:spcAft>
              <a:buClr>
                <a:srgbClr val="5E5E5E"/>
              </a:buClr>
              <a:buSzPts val="2610"/>
              <a:buChar char="•"/>
              <a:defRPr/>
            </a:lvl6pPr>
            <a:lvl7pPr marL="1600200" lvl="6" indent="-197168" algn="ctr">
              <a:lnSpc>
                <a:spcPct val="100000"/>
              </a:lnSpc>
              <a:spcBef>
                <a:spcPts val="1500"/>
              </a:spcBef>
              <a:spcAft>
                <a:spcPts val="0"/>
              </a:spcAft>
              <a:buClr>
                <a:srgbClr val="5E5E5E"/>
              </a:buClr>
              <a:buSzPts val="2610"/>
              <a:buChar char="•"/>
              <a:defRPr/>
            </a:lvl7pPr>
            <a:lvl8pPr marL="1828800" lvl="7" indent="-197167" algn="ctr">
              <a:lnSpc>
                <a:spcPct val="100000"/>
              </a:lnSpc>
              <a:spcBef>
                <a:spcPts val="1500"/>
              </a:spcBef>
              <a:spcAft>
                <a:spcPts val="0"/>
              </a:spcAft>
              <a:buClr>
                <a:srgbClr val="5E5E5E"/>
              </a:buClr>
              <a:buSzPts val="2610"/>
              <a:buChar char="•"/>
              <a:defRPr/>
            </a:lvl8pPr>
            <a:lvl9pPr marL="2057400" lvl="8" indent="-197167" algn="ctr">
              <a:lnSpc>
                <a:spcPct val="100000"/>
              </a:lnSpc>
              <a:spcBef>
                <a:spcPts val="1500"/>
              </a:spcBef>
              <a:spcAft>
                <a:spcPts val="0"/>
              </a:spcAft>
              <a:buClr>
                <a:srgbClr val="5E5E5E"/>
              </a:buClr>
              <a:buSzPts val="2610"/>
              <a:buChar char="•"/>
              <a:defRPr/>
            </a:lvl9pPr>
          </a:lstStyle>
          <a:p>
            <a:endParaRPr/>
          </a:p>
        </p:txBody>
      </p:sp>
      <p:sp>
        <p:nvSpPr>
          <p:cNvPr id="32" name="Google Shape;32;p17"/>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6241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18"/>
          <p:cNvSpPr>
            <a:spLocks noGrp="1"/>
          </p:cNvSpPr>
          <p:nvPr>
            <p:ph type="pic" idx="2"/>
          </p:nvPr>
        </p:nvSpPr>
        <p:spPr>
          <a:xfrm>
            <a:off x="4397127" y="1818679"/>
            <a:ext cx="6630294" cy="4420196"/>
          </a:xfrm>
          <a:prstGeom prst="rect">
            <a:avLst/>
          </a:prstGeom>
          <a:noFill/>
          <a:ln>
            <a:noFill/>
          </a:ln>
        </p:spPr>
      </p:sp>
      <p:sp>
        <p:nvSpPr>
          <p:cNvPr id="35" name="Google Shape;35;p18"/>
          <p:cNvSpPr txBox="1">
            <a:spLocks noGrp="1"/>
          </p:cNvSpPr>
          <p:nvPr>
            <p:ph type="title"/>
          </p:nvPr>
        </p:nvSpPr>
        <p:spPr>
          <a:xfrm>
            <a:off x="2193727" y="178594"/>
            <a:ext cx="7804547" cy="1518048"/>
          </a:xfrm>
          <a:prstGeom prst="rect">
            <a:avLst/>
          </a:prstGeom>
          <a:noFill/>
          <a:ln>
            <a:noFill/>
          </a:ln>
        </p:spPr>
        <p:txBody>
          <a:bodyPr spcFirstLastPara="1" wrap="square" lIns="71425" tIns="71425" rIns="71425" bIns="71425" anchor="ctr" anchorCtr="0">
            <a:normAutofit/>
          </a:bodyPr>
          <a:lstStyle>
            <a:lvl1pPr lvl="0" algn="l">
              <a:lnSpc>
                <a:spcPct val="100000"/>
              </a:lnSpc>
              <a:spcBef>
                <a:spcPts val="0"/>
              </a:spcBef>
              <a:spcAft>
                <a:spcPts val="0"/>
              </a:spcAft>
              <a:buClr>
                <a:srgbClr val="3D7AC1"/>
              </a:buClr>
              <a:buSzPts val="10800"/>
              <a:buFont typeface="Helvetica Neue"/>
              <a:buNone/>
              <a:defRPr b="1" i="1"/>
            </a:lvl1pPr>
            <a:lvl2pPr lvl="1" algn="l">
              <a:lnSpc>
                <a:spcPct val="100000"/>
              </a:lnSpc>
              <a:spcBef>
                <a:spcPts val="0"/>
              </a:spcBef>
              <a:spcAft>
                <a:spcPts val="0"/>
              </a:spcAft>
              <a:buClr>
                <a:srgbClr val="3D7AC1"/>
              </a:buClr>
              <a:buSzPts val="1800"/>
              <a:buNone/>
              <a:defRPr/>
            </a:lvl2pPr>
            <a:lvl3pPr lvl="2" algn="l">
              <a:lnSpc>
                <a:spcPct val="100000"/>
              </a:lnSpc>
              <a:spcBef>
                <a:spcPts val="0"/>
              </a:spcBef>
              <a:spcAft>
                <a:spcPts val="0"/>
              </a:spcAft>
              <a:buClr>
                <a:srgbClr val="3D7AC1"/>
              </a:buClr>
              <a:buSzPts val="1800"/>
              <a:buNone/>
              <a:defRPr/>
            </a:lvl3pPr>
            <a:lvl4pPr lvl="3" algn="l">
              <a:lnSpc>
                <a:spcPct val="100000"/>
              </a:lnSpc>
              <a:spcBef>
                <a:spcPts val="0"/>
              </a:spcBef>
              <a:spcAft>
                <a:spcPts val="0"/>
              </a:spcAft>
              <a:buClr>
                <a:srgbClr val="3D7AC1"/>
              </a:buClr>
              <a:buSzPts val="1800"/>
              <a:buNone/>
              <a:defRPr/>
            </a:lvl4pPr>
            <a:lvl5pPr lvl="4" algn="l">
              <a:lnSpc>
                <a:spcPct val="100000"/>
              </a:lnSpc>
              <a:spcBef>
                <a:spcPts val="0"/>
              </a:spcBef>
              <a:spcAft>
                <a:spcPts val="0"/>
              </a:spcAft>
              <a:buClr>
                <a:srgbClr val="3D7AC1"/>
              </a:buClr>
              <a:buSzPts val="1800"/>
              <a:buNone/>
              <a:defRPr/>
            </a:lvl5pPr>
            <a:lvl6pPr lvl="5" algn="l">
              <a:lnSpc>
                <a:spcPct val="100000"/>
              </a:lnSpc>
              <a:spcBef>
                <a:spcPts val="0"/>
              </a:spcBef>
              <a:spcAft>
                <a:spcPts val="0"/>
              </a:spcAft>
              <a:buClr>
                <a:srgbClr val="3D7AC1"/>
              </a:buClr>
              <a:buSzPts val="1800"/>
              <a:buNone/>
              <a:defRPr/>
            </a:lvl6pPr>
            <a:lvl7pPr lvl="6" algn="l">
              <a:lnSpc>
                <a:spcPct val="100000"/>
              </a:lnSpc>
              <a:spcBef>
                <a:spcPts val="0"/>
              </a:spcBef>
              <a:spcAft>
                <a:spcPts val="0"/>
              </a:spcAft>
              <a:buClr>
                <a:srgbClr val="3D7AC1"/>
              </a:buClr>
              <a:buSzPts val="1800"/>
              <a:buNone/>
              <a:defRPr/>
            </a:lvl7pPr>
            <a:lvl8pPr lvl="7" algn="l">
              <a:lnSpc>
                <a:spcPct val="100000"/>
              </a:lnSpc>
              <a:spcBef>
                <a:spcPts val="0"/>
              </a:spcBef>
              <a:spcAft>
                <a:spcPts val="0"/>
              </a:spcAft>
              <a:buClr>
                <a:srgbClr val="3D7AC1"/>
              </a:buClr>
              <a:buSzPts val="1800"/>
              <a:buNone/>
              <a:defRPr/>
            </a:lvl8pPr>
            <a:lvl9pPr lvl="8" algn="l">
              <a:lnSpc>
                <a:spcPct val="100000"/>
              </a:lnSpc>
              <a:spcBef>
                <a:spcPts val="0"/>
              </a:spcBef>
              <a:spcAft>
                <a:spcPts val="0"/>
              </a:spcAft>
              <a:buClr>
                <a:srgbClr val="3D7AC1"/>
              </a:buClr>
              <a:buSzPts val="1800"/>
              <a:buNone/>
              <a:defRPr/>
            </a:lvl9pPr>
          </a:lstStyle>
          <a:p>
            <a:endParaRPr/>
          </a:p>
        </p:txBody>
      </p:sp>
      <p:sp>
        <p:nvSpPr>
          <p:cNvPr id="36" name="Google Shape;36;p18"/>
          <p:cNvSpPr txBox="1">
            <a:spLocks noGrp="1"/>
          </p:cNvSpPr>
          <p:nvPr>
            <p:ph type="body" idx="1"/>
          </p:nvPr>
        </p:nvSpPr>
        <p:spPr>
          <a:xfrm>
            <a:off x="2193728" y="1821656"/>
            <a:ext cx="3750469" cy="4420196"/>
          </a:xfrm>
          <a:prstGeom prst="rect">
            <a:avLst/>
          </a:prstGeom>
          <a:noFill/>
          <a:ln>
            <a:noFill/>
          </a:ln>
        </p:spPr>
        <p:txBody>
          <a:bodyPr spcFirstLastPara="1" wrap="square" lIns="71425" tIns="71425" rIns="71425" bIns="71425" anchor="ctr" anchorCtr="0">
            <a:normAutofit/>
          </a:bodyPr>
          <a:lstStyle>
            <a:lvl1pPr marL="228600" lvl="0" indent="-367506" algn="ctr">
              <a:lnSpc>
                <a:spcPct val="100000"/>
              </a:lnSpc>
              <a:spcBef>
                <a:spcPts val="1500"/>
              </a:spcBef>
              <a:spcAft>
                <a:spcPts val="0"/>
              </a:spcAft>
              <a:buClr>
                <a:srgbClr val="5E5E5E"/>
              </a:buClr>
              <a:buSzPts val="7975"/>
              <a:buFont typeface="Helvetica Neue"/>
              <a:buChar char="•"/>
              <a:defRPr b="0" i="0"/>
            </a:lvl1pPr>
            <a:lvl2pPr marL="457200" lvl="1" indent="-367506" algn="ctr">
              <a:lnSpc>
                <a:spcPct val="100000"/>
              </a:lnSpc>
              <a:spcBef>
                <a:spcPts val="1500"/>
              </a:spcBef>
              <a:spcAft>
                <a:spcPts val="0"/>
              </a:spcAft>
              <a:buClr>
                <a:srgbClr val="5E5E5E"/>
              </a:buClr>
              <a:buSzPts val="7975"/>
              <a:buFont typeface="Helvetica Neue"/>
              <a:buChar char="•"/>
              <a:defRPr b="0" i="0"/>
            </a:lvl2pPr>
            <a:lvl3pPr marL="685800" lvl="2" indent="-367506" algn="ctr">
              <a:lnSpc>
                <a:spcPct val="100000"/>
              </a:lnSpc>
              <a:spcBef>
                <a:spcPts val="1500"/>
              </a:spcBef>
              <a:spcAft>
                <a:spcPts val="0"/>
              </a:spcAft>
              <a:buClr>
                <a:srgbClr val="5E5E5E"/>
              </a:buClr>
              <a:buSzPts val="7975"/>
              <a:buFont typeface="Helvetica Neue"/>
              <a:buChar char="•"/>
              <a:defRPr b="0" i="0"/>
            </a:lvl3pPr>
            <a:lvl4pPr marL="914400" lvl="3" indent="-367506" algn="ctr">
              <a:lnSpc>
                <a:spcPct val="100000"/>
              </a:lnSpc>
              <a:spcBef>
                <a:spcPts val="1500"/>
              </a:spcBef>
              <a:spcAft>
                <a:spcPts val="0"/>
              </a:spcAft>
              <a:buClr>
                <a:srgbClr val="5E5E5E"/>
              </a:buClr>
              <a:buSzPts val="7975"/>
              <a:buFont typeface="Helvetica Neue"/>
              <a:buChar char="•"/>
              <a:defRPr b="0" i="0"/>
            </a:lvl4pPr>
            <a:lvl5pPr marL="1143000" lvl="4" indent="-367506" algn="ctr">
              <a:lnSpc>
                <a:spcPct val="100000"/>
              </a:lnSpc>
              <a:spcBef>
                <a:spcPts val="1500"/>
              </a:spcBef>
              <a:spcAft>
                <a:spcPts val="0"/>
              </a:spcAft>
              <a:buClr>
                <a:srgbClr val="5E5E5E"/>
              </a:buClr>
              <a:buSzPts val="7975"/>
              <a:buFont typeface="Helvetica Neue"/>
              <a:buChar char="•"/>
              <a:defRPr b="0" i="0"/>
            </a:lvl5pPr>
            <a:lvl6pPr marL="1371600" lvl="5" indent="-197168" algn="ctr">
              <a:lnSpc>
                <a:spcPct val="100000"/>
              </a:lnSpc>
              <a:spcBef>
                <a:spcPts val="1500"/>
              </a:spcBef>
              <a:spcAft>
                <a:spcPts val="0"/>
              </a:spcAft>
              <a:buClr>
                <a:srgbClr val="5E5E5E"/>
              </a:buClr>
              <a:buSzPts val="2610"/>
              <a:buChar char="•"/>
              <a:defRPr/>
            </a:lvl6pPr>
            <a:lvl7pPr marL="1600200" lvl="6" indent="-197168" algn="ctr">
              <a:lnSpc>
                <a:spcPct val="100000"/>
              </a:lnSpc>
              <a:spcBef>
                <a:spcPts val="1500"/>
              </a:spcBef>
              <a:spcAft>
                <a:spcPts val="0"/>
              </a:spcAft>
              <a:buClr>
                <a:srgbClr val="5E5E5E"/>
              </a:buClr>
              <a:buSzPts val="2610"/>
              <a:buChar char="•"/>
              <a:defRPr/>
            </a:lvl7pPr>
            <a:lvl8pPr marL="1828800" lvl="7" indent="-197167" algn="ctr">
              <a:lnSpc>
                <a:spcPct val="100000"/>
              </a:lnSpc>
              <a:spcBef>
                <a:spcPts val="1500"/>
              </a:spcBef>
              <a:spcAft>
                <a:spcPts val="0"/>
              </a:spcAft>
              <a:buClr>
                <a:srgbClr val="5E5E5E"/>
              </a:buClr>
              <a:buSzPts val="2610"/>
              <a:buChar char="•"/>
              <a:defRPr/>
            </a:lvl8pPr>
            <a:lvl9pPr marL="2057400" lvl="8" indent="-197167" algn="ctr">
              <a:lnSpc>
                <a:spcPct val="100000"/>
              </a:lnSpc>
              <a:spcBef>
                <a:spcPts val="1500"/>
              </a:spcBef>
              <a:spcAft>
                <a:spcPts val="0"/>
              </a:spcAft>
              <a:buClr>
                <a:srgbClr val="5E5E5E"/>
              </a:buClr>
              <a:buSzPts val="2610"/>
              <a:buChar char="•"/>
              <a:defRPr/>
            </a:lvl9pPr>
          </a:lstStyle>
          <a:p>
            <a:endParaRPr/>
          </a:p>
        </p:txBody>
      </p:sp>
      <p:sp>
        <p:nvSpPr>
          <p:cNvPr id="37" name="Google Shape;37;p18"/>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0795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19"/>
          <p:cNvSpPr txBox="1">
            <a:spLocks noGrp="1"/>
          </p:cNvSpPr>
          <p:nvPr>
            <p:ph type="body" idx="1"/>
          </p:nvPr>
        </p:nvSpPr>
        <p:spPr>
          <a:xfrm>
            <a:off x="2193727" y="892970"/>
            <a:ext cx="7804547" cy="5072063"/>
          </a:xfrm>
          <a:prstGeom prst="rect">
            <a:avLst/>
          </a:prstGeom>
          <a:noFill/>
          <a:ln>
            <a:noFill/>
          </a:ln>
        </p:spPr>
        <p:txBody>
          <a:bodyPr spcFirstLastPara="1" wrap="square" lIns="71425" tIns="71425" rIns="71425" bIns="71425" anchor="ctr" anchorCtr="0">
            <a:normAutofit/>
          </a:bodyPr>
          <a:lstStyle>
            <a:lvl1pPr marL="228600" lvl="0" indent="-367506" algn="ctr">
              <a:lnSpc>
                <a:spcPct val="100000"/>
              </a:lnSpc>
              <a:spcBef>
                <a:spcPts val="1500"/>
              </a:spcBef>
              <a:spcAft>
                <a:spcPts val="0"/>
              </a:spcAft>
              <a:buClr>
                <a:srgbClr val="5E5E5E"/>
              </a:buClr>
              <a:buSzPts val="7975"/>
              <a:buFont typeface="Helvetica Neue"/>
              <a:buChar char="•"/>
              <a:defRPr b="0" i="0"/>
            </a:lvl1pPr>
            <a:lvl2pPr marL="457200" lvl="1" indent="-367506" algn="ctr">
              <a:lnSpc>
                <a:spcPct val="100000"/>
              </a:lnSpc>
              <a:spcBef>
                <a:spcPts val="1500"/>
              </a:spcBef>
              <a:spcAft>
                <a:spcPts val="0"/>
              </a:spcAft>
              <a:buClr>
                <a:srgbClr val="5E5E5E"/>
              </a:buClr>
              <a:buSzPts val="7975"/>
              <a:buFont typeface="Helvetica Neue"/>
              <a:buChar char="•"/>
              <a:defRPr b="0" i="0"/>
            </a:lvl2pPr>
            <a:lvl3pPr marL="685800" lvl="2" indent="-367506" algn="ctr">
              <a:lnSpc>
                <a:spcPct val="100000"/>
              </a:lnSpc>
              <a:spcBef>
                <a:spcPts val="1500"/>
              </a:spcBef>
              <a:spcAft>
                <a:spcPts val="0"/>
              </a:spcAft>
              <a:buClr>
                <a:srgbClr val="5E5E5E"/>
              </a:buClr>
              <a:buSzPts val="7975"/>
              <a:buFont typeface="Helvetica Neue"/>
              <a:buChar char="•"/>
              <a:defRPr b="0" i="0"/>
            </a:lvl3pPr>
            <a:lvl4pPr marL="914400" lvl="3" indent="-367506" algn="ctr">
              <a:lnSpc>
                <a:spcPct val="100000"/>
              </a:lnSpc>
              <a:spcBef>
                <a:spcPts val="1500"/>
              </a:spcBef>
              <a:spcAft>
                <a:spcPts val="0"/>
              </a:spcAft>
              <a:buClr>
                <a:srgbClr val="5E5E5E"/>
              </a:buClr>
              <a:buSzPts val="7975"/>
              <a:buFont typeface="Helvetica Neue"/>
              <a:buChar char="•"/>
              <a:defRPr b="0" i="0"/>
            </a:lvl4pPr>
            <a:lvl5pPr marL="1143000" lvl="4" indent="-367506" algn="ctr">
              <a:lnSpc>
                <a:spcPct val="100000"/>
              </a:lnSpc>
              <a:spcBef>
                <a:spcPts val="1500"/>
              </a:spcBef>
              <a:spcAft>
                <a:spcPts val="0"/>
              </a:spcAft>
              <a:buClr>
                <a:srgbClr val="5E5E5E"/>
              </a:buClr>
              <a:buSzPts val="7975"/>
              <a:buFont typeface="Helvetica Neue"/>
              <a:buChar char="•"/>
              <a:defRPr b="0" i="0"/>
            </a:lvl5pPr>
            <a:lvl6pPr marL="1371600" lvl="5" indent="-197168" algn="ctr">
              <a:lnSpc>
                <a:spcPct val="100000"/>
              </a:lnSpc>
              <a:spcBef>
                <a:spcPts val="1500"/>
              </a:spcBef>
              <a:spcAft>
                <a:spcPts val="0"/>
              </a:spcAft>
              <a:buClr>
                <a:srgbClr val="5E5E5E"/>
              </a:buClr>
              <a:buSzPts val="2610"/>
              <a:buChar char="•"/>
              <a:defRPr/>
            </a:lvl6pPr>
            <a:lvl7pPr marL="1600200" lvl="6" indent="-197168" algn="ctr">
              <a:lnSpc>
                <a:spcPct val="100000"/>
              </a:lnSpc>
              <a:spcBef>
                <a:spcPts val="1500"/>
              </a:spcBef>
              <a:spcAft>
                <a:spcPts val="0"/>
              </a:spcAft>
              <a:buClr>
                <a:srgbClr val="5E5E5E"/>
              </a:buClr>
              <a:buSzPts val="2610"/>
              <a:buChar char="•"/>
              <a:defRPr/>
            </a:lvl7pPr>
            <a:lvl8pPr marL="1828800" lvl="7" indent="-197167" algn="ctr">
              <a:lnSpc>
                <a:spcPct val="100000"/>
              </a:lnSpc>
              <a:spcBef>
                <a:spcPts val="1500"/>
              </a:spcBef>
              <a:spcAft>
                <a:spcPts val="0"/>
              </a:spcAft>
              <a:buClr>
                <a:srgbClr val="5E5E5E"/>
              </a:buClr>
              <a:buSzPts val="2610"/>
              <a:buChar char="•"/>
              <a:defRPr/>
            </a:lvl8pPr>
            <a:lvl9pPr marL="2057400" lvl="8" indent="-197167" algn="ctr">
              <a:lnSpc>
                <a:spcPct val="100000"/>
              </a:lnSpc>
              <a:spcBef>
                <a:spcPts val="1500"/>
              </a:spcBef>
              <a:spcAft>
                <a:spcPts val="0"/>
              </a:spcAft>
              <a:buClr>
                <a:srgbClr val="5E5E5E"/>
              </a:buClr>
              <a:buSzPts val="2610"/>
              <a:buChar char="•"/>
              <a:defRPr/>
            </a:lvl9pPr>
          </a:lstStyle>
          <a:p>
            <a:endParaRPr/>
          </a:p>
        </p:txBody>
      </p:sp>
      <p:sp>
        <p:nvSpPr>
          <p:cNvPr id="40" name="Google Shape;40;p19"/>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715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20"/>
          <p:cNvSpPr>
            <a:spLocks noGrp="1"/>
          </p:cNvSpPr>
          <p:nvPr>
            <p:ph type="pic" idx="2"/>
          </p:nvPr>
        </p:nvSpPr>
        <p:spPr>
          <a:xfrm>
            <a:off x="6221017" y="3536157"/>
            <a:ext cx="4257245" cy="2839641"/>
          </a:xfrm>
          <a:prstGeom prst="rect">
            <a:avLst/>
          </a:prstGeom>
          <a:noFill/>
          <a:ln>
            <a:noFill/>
          </a:ln>
        </p:spPr>
      </p:sp>
      <p:sp>
        <p:nvSpPr>
          <p:cNvPr id="43" name="Google Shape;43;p20"/>
          <p:cNvSpPr>
            <a:spLocks noGrp="1"/>
          </p:cNvSpPr>
          <p:nvPr>
            <p:ph type="pic" idx="3"/>
          </p:nvPr>
        </p:nvSpPr>
        <p:spPr>
          <a:xfrm>
            <a:off x="6096000" y="625079"/>
            <a:ext cx="4125516" cy="2750345"/>
          </a:xfrm>
          <a:prstGeom prst="rect">
            <a:avLst/>
          </a:prstGeom>
          <a:noFill/>
          <a:ln>
            <a:noFill/>
          </a:ln>
        </p:spPr>
      </p:sp>
      <p:sp>
        <p:nvSpPr>
          <p:cNvPr id="44" name="Google Shape;44;p20"/>
          <p:cNvSpPr>
            <a:spLocks noGrp="1"/>
          </p:cNvSpPr>
          <p:nvPr>
            <p:ph type="pic" idx="4"/>
          </p:nvPr>
        </p:nvSpPr>
        <p:spPr>
          <a:xfrm>
            <a:off x="-145852" y="625078"/>
            <a:ext cx="8425160" cy="5616774"/>
          </a:xfrm>
          <a:prstGeom prst="rect">
            <a:avLst/>
          </a:prstGeom>
          <a:noFill/>
          <a:ln>
            <a:noFill/>
          </a:ln>
        </p:spPr>
      </p:sp>
      <p:sp>
        <p:nvSpPr>
          <p:cNvPr id="45" name="Google Shape;45;p20"/>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000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21"/>
          <p:cNvSpPr txBox="1">
            <a:spLocks noGrp="1"/>
          </p:cNvSpPr>
          <p:nvPr>
            <p:ph type="body" idx="1"/>
          </p:nvPr>
        </p:nvSpPr>
        <p:spPr>
          <a:xfrm>
            <a:off x="2416969" y="4473774"/>
            <a:ext cx="7358063" cy="429323"/>
          </a:xfrm>
          <a:prstGeom prst="rect">
            <a:avLst/>
          </a:prstGeom>
          <a:noFill/>
          <a:ln>
            <a:noFill/>
          </a:ln>
        </p:spPr>
        <p:txBody>
          <a:bodyPr spcFirstLastPara="1" wrap="square" lIns="71425" tIns="71425" rIns="71425" bIns="71425" anchor="t" anchorCtr="0">
            <a:spAutoFit/>
          </a:bodyPr>
          <a:lstStyle>
            <a:lvl1pPr marL="228600" lvl="0" indent="-114300" algn="ctr">
              <a:lnSpc>
                <a:spcPct val="194736"/>
              </a:lnSpc>
              <a:spcBef>
                <a:spcPts val="0"/>
              </a:spcBef>
              <a:spcAft>
                <a:spcPts val="0"/>
              </a:spcAft>
              <a:buClr>
                <a:srgbClr val="5E5E5E"/>
              </a:buClr>
              <a:buSzPts val="1900"/>
              <a:buFont typeface="Helvetica Neue"/>
              <a:buNone/>
              <a:defRPr sz="950" b="0" i="0"/>
            </a:lvl1pPr>
            <a:lvl2pPr marL="457200" lvl="1" indent="-197168" algn="ctr">
              <a:lnSpc>
                <a:spcPct val="100000"/>
              </a:lnSpc>
              <a:spcBef>
                <a:spcPts val="1500"/>
              </a:spcBef>
              <a:spcAft>
                <a:spcPts val="0"/>
              </a:spcAft>
              <a:buClr>
                <a:srgbClr val="5E5E5E"/>
              </a:buClr>
              <a:buSzPts val="2610"/>
              <a:buChar char="•"/>
              <a:defRPr/>
            </a:lvl2pPr>
            <a:lvl3pPr marL="685800" lvl="2" indent="-197168" algn="ctr">
              <a:lnSpc>
                <a:spcPct val="100000"/>
              </a:lnSpc>
              <a:spcBef>
                <a:spcPts val="1500"/>
              </a:spcBef>
              <a:spcAft>
                <a:spcPts val="0"/>
              </a:spcAft>
              <a:buClr>
                <a:srgbClr val="5E5E5E"/>
              </a:buClr>
              <a:buSzPts val="2610"/>
              <a:buChar char="•"/>
              <a:defRPr/>
            </a:lvl3pPr>
            <a:lvl4pPr marL="914400" lvl="3" indent="-197168" algn="ctr">
              <a:lnSpc>
                <a:spcPct val="100000"/>
              </a:lnSpc>
              <a:spcBef>
                <a:spcPts val="1500"/>
              </a:spcBef>
              <a:spcAft>
                <a:spcPts val="0"/>
              </a:spcAft>
              <a:buClr>
                <a:srgbClr val="5E5E5E"/>
              </a:buClr>
              <a:buSzPts val="2610"/>
              <a:buChar char="•"/>
              <a:defRPr/>
            </a:lvl4pPr>
            <a:lvl5pPr marL="1143000" lvl="4" indent="-197168" algn="ctr">
              <a:lnSpc>
                <a:spcPct val="100000"/>
              </a:lnSpc>
              <a:spcBef>
                <a:spcPts val="1500"/>
              </a:spcBef>
              <a:spcAft>
                <a:spcPts val="0"/>
              </a:spcAft>
              <a:buClr>
                <a:srgbClr val="5E5E5E"/>
              </a:buClr>
              <a:buSzPts val="2610"/>
              <a:buChar char="•"/>
              <a:defRPr/>
            </a:lvl5pPr>
            <a:lvl6pPr marL="1371600" lvl="5" indent="-197168" algn="ctr">
              <a:lnSpc>
                <a:spcPct val="100000"/>
              </a:lnSpc>
              <a:spcBef>
                <a:spcPts val="1500"/>
              </a:spcBef>
              <a:spcAft>
                <a:spcPts val="0"/>
              </a:spcAft>
              <a:buClr>
                <a:srgbClr val="5E5E5E"/>
              </a:buClr>
              <a:buSzPts val="2610"/>
              <a:buChar char="•"/>
              <a:defRPr/>
            </a:lvl6pPr>
            <a:lvl7pPr marL="1600200" lvl="6" indent="-197168" algn="ctr">
              <a:lnSpc>
                <a:spcPct val="100000"/>
              </a:lnSpc>
              <a:spcBef>
                <a:spcPts val="1500"/>
              </a:spcBef>
              <a:spcAft>
                <a:spcPts val="0"/>
              </a:spcAft>
              <a:buClr>
                <a:srgbClr val="5E5E5E"/>
              </a:buClr>
              <a:buSzPts val="2610"/>
              <a:buChar char="•"/>
              <a:defRPr/>
            </a:lvl7pPr>
            <a:lvl8pPr marL="1828800" lvl="7" indent="-197167" algn="ctr">
              <a:lnSpc>
                <a:spcPct val="100000"/>
              </a:lnSpc>
              <a:spcBef>
                <a:spcPts val="1500"/>
              </a:spcBef>
              <a:spcAft>
                <a:spcPts val="0"/>
              </a:spcAft>
              <a:buClr>
                <a:srgbClr val="5E5E5E"/>
              </a:buClr>
              <a:buSzPts val="2610"/>
              <a:buChar char="•"/>
              <a:defRPr/>
            </a:lvl8pPr>
            <a:lvl9pPr marL="2057400" lvl="8" indent="-197167" algn="ctr">
              <a:lnSpc>
                <a:spcPct val="100000"/>
              </a:lnSpc>
              <a:spcBef>
                <a:spcPts val="1500"/>
              </a:spcBef>
              <a:spcAft>
                <a:spcPts val="0"/>
              </a:spcAft>
              <a:buClr>
                <a:srgbClr val="5E5E5E"/>
              </a:buClr>
              <a:buSzPts val="2610"/>
              <a:buChar char="•"/>
              <a:defRPr/>
            </a:lvl9pPr>
          </a:lstStyle>
          <a:p>
            <a:endParaRPr/>
          </a:p>
        </p:txBody>
      </p:sp>
      <p:sp>
        <p:nvSpPr>
          <p:cNvPr id="48" name="Google Shape;48;p21"/>
          <p:cNvSpPr txBox="1">
            <a:spLocks noGrp="1"/>
          </p:cNvSpPr>
          <p:nvPr>
            <p:ph type="body" idx="2"/>
          </p:nvPr>
        </p:nvSpPr>
        <p:spPr>
          <a:xfrm>
            <a:off x="2416969" y="2623194"/>
            <a:ext cx="7358063" cy="1182991"/>
          </a:xfrm>
          <a:prstGeom prst="rect">
            <a:avLst/>
          </a:prstGeom>
          <a:noFill/>
          <a:ln>
            <a:noFill/>
          </a:ln>
        </p:spPr>
        <p:txBody>
          <a:bodyPr spcFirstLastPara="1" wrap="square" lIns="71425" tIns="71425" rIns="71425" bIns="71425" anchor="ctr" anchorCtr="0">
            <a:spAutoFit/>
          </a:bodyPr>
          <a:lstStyle>
            <a:lvl1pPr marL="228600" lvl="0" indent="-114300" algn="ctr">
              <a:lnSpc>
                <a:spcPct val="100000"/>
              </a:lnSpc>
              <a:spcBef>
                <a:spcPts val="1500"/>
              </a:spcBef>
              <a:spcAft>
                <a:spcPts val="0"/>
              </a:spcAft>
              <a:buClr>
                <a:srgbClr val="5E5E5E"/>
              </a:buClr>
              <a:buSzPts val="5500"/>
              <a:buFont typeface="Helvetica Neue"/>
              <a:buNone/>
              <a:defRPr b="0" i="0"/>
            </a:lvl1pPr>
            <a:lvl2pPr marL="457200" lvl="1" indent="-197168" algn="ctr">
              <a:lnSpc>
                <a:spcPct val="100000"/>
              </a:lnSpc>
              <a:spcBef>
                <a:spcPts val="1500"/>
              </a:spcBef>
              <a:spcAft>
                <a:spcPts val="0"/>
              </a:spcAft>
              <a:buClr>
                <a:srgbClr val="5E5E5E"/>
              </a:buClr>
              <a:buSzPts val="2610"/>
              <a:buChar char="•"/>
              <a:defRPr/>
            </a:lvl2pPr>
            <a:lvl3pPr marL="685800" lvl="2" indent="-197168" algn="ctr">
              <a:lnSpc>
                <a:spcPct val="100000"/>
              </a:lnSpc>
              <a:spcBef>
                <a:spcPts val="1500"/>
              </a:spcBef>
              <a:spcAft>
                <a:spcPts val="0"/>
              </a:spcAft>
              <a:buClr>
                <a:srgbClr val="5E5E5E"/>
              </a:buClr>
              <a:buSzPts val="2610"/>
              <a:buChar char="•"/>
              <a:defRPr/>
            </a:lvl3pPr>
            <a:lvl4pPr marL="914400" lvl="3" indent="-197168" algn="ctr">
              <a:lnSpc>
                <a:spcPct val="100000"/>
              </a:lnSpc>
              <a:spcBef>
                <a:spcPts val="1500"/>
              </a:spcBef>
              <a:spcAft>
                <a:spcPts val="0"/>
              </a:spcAft>
              <a:buClr>
                <a:srgbClr val="5E5E5E"/>
              </a:buClr>
              <a:buSzPts val="2610"/>
              <a:buChar char="•"/>
              <a:defRPr/>
            </a:lvl4pPr>
            <a:lvl5pPr marL="1143000" lvl="4" indent="-197168" algn="ctr">
              <a:lnSpc>
                <a:spcPct val="100000"/>
              </a:lnSpc>
              <a:spcBef>
                <a:spcPts val="1500"/>
              </a:spcBef>
              <a:spcAft>
                <a:spcPts val="0"/>
              </a:spcAft>
              <a:buClr>
                <a:srgbClr val="5E5E5E"/>
              </a:buClr>
              <a:buSzPts val="2610"/>
              <a:buChar char="•"/>
              <a:defRPr/>
            </a:lvl5pPr>
            <a:lvl6pPr marL="1371600" lvl="5" indent="-197168" algn="ctr">
              <a:lnSpc>
                <a:spcPct val="100000"/>
              </a:lnSpc>
              <a:spcBef>
                <a:spcPts val="1500"/>
              </a:spcBef>
              <a:spcAft>
                <a:spcPts val="0"/>
              </a:spcAft>
              <a:buClr>
                <a:srgbClr val="5E5E5E"/>
              </a:buClr>
              <a:buSzPts val="2610"/>
              <a:buChar char="•"/>
              <a:defRPr/>
            </a:lvl6pPr>
            <a:lvl7pPr marL="1600200" lvl="6" indent="-197168" algn="ctr">
              <a:lnSpc>
                <a:spcPct val="100000"/>
              </a:lnSpc>
              <a:spcBef>
                <a:spcPts val="1500"/>
              </a:spcBef>
              <a:spcAft>
                <a:spcPts val="0"/>
              </a:spcAft>
              <a:buClr>
                <a:srgbClr val="5E5E5E"/>
              </a:buClr>
              <a:buSzPts val="2610"/>
              <a:buChar char="•"/>
              <a:defRPr/>
            </a:lvl7pPr>
            <a:lvl8pPr marL="1828800" lvl="7" indent="-197167" algn="ctr">
              <a:lnSpc>
                <a:spcPct val="100000"/>
              </a:lnSpc>
              <a:spcBef>
                <a:spcPts val="1500"/>
              </a:spcBef>
              <a:spcAft>
                <a:spcPts val="0"/>
              </a:spcAft>
              <a:buClr>
                <a:srgbClr val="5E5E5E"/>
              </a:buClr>
              <a:buSzPts val="2610"/>
              <a:buChar char="•"/>
              <a:defRPr/>
            </a:lvl8pPr>
            <a:lvl9pPr marL="2057400" lvl="8" indent="-197167" algn="ctr">
              <a:lnSpc>
                <a:spcPct val="100000"/>
              </a:lnSpc>
              <a:spcBef>
                <a:spcPts val="1500"/>
              </a:spcBef>
              <a:spcAft>
                <a:spcPts val="0"/>
              </a:spcAft>
              <a:buClr>
                <a:srgbClr val="5E5E5E"/>
              </a:buClr>
              <a:buSzPts val="2610"/>
              <a:buChar char="•"/>
              <a:defRPr/>
            </a:lvl9pPr>
          </a:lstStyle>
          <a:p>
            <a:endParaRPr/>
          </a:p>
        </p:txBody>
      </p:sp>
      <p:sp>
        <p:nvSpPr>
          <p:cNvPr id="49" name="Google Shape;49;p21"/>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442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3727" y="178594"/>
            <a:ext cx="7804547" cy="1518048"/>
          </a:xfrm>
          <a:prstGeom prst="rect">
            <a:avLst/>
          </a:prstGeom>
          <a:noFill/>
          <a:ln>
            <a:noFill/>
          </a:ln>
        </p:spPr>
        <p:txBody>
          <a:bodyPr spcFirstLastPara="1" wrap="square" lIns="71425" tIns="71425" rIns="71425" bIns="71425" anchor="ctr" anchorCtr="0">
            <a:normAutofit/>
          </a:bodyPr>
          <a:lstStyle>
            <a:lvl1pPr marR="0" lvl="0" algn="l" rtl="0">
              <a:lnSpc>
                <a:spcPct val="100000"/>
              </a:lnSpc>
              <a:spcBef>
                <a:spcPts val="0"/>
              </a:spcBef>
              <a:spcAft>
                <a:spcPts val="0"/>
              </a:spcAft>
              <a:buClr>
                <a:srgbClr val="3D7AC1"/>
              </a:buClr>
              <a:buSzPts val="10800"/>
              <a:buFont typeface="Helvetica Neue"/>
              <a:buNone/>
              <a:defRPr sz="10800" b="1" i="1" u="none" strike="noStrike" cap="none">
                <a:solidFill>
                  <a:srgbClr val="3D7AC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3D7AC1"/>
              </a:buClr>
              <a:buSzPts val="10800"/>
              <a:buFont typeface="Abril Fatface"/>
              <a:buNone/>
              <a:defRPr sz="10800" b="0" i="0" u="none" strike="noStrike" cap="none">
                <a:solidFill>
                  <a:srgbClr val="3D7AC1"/>
                </a:solidFill>
                <a:latin typeface="Abril Fatface"/>
                <a:ea typeface="Abril Fatface"/>
                <a:cs typeface="Abril Fatface"/>
                <a:sym typeface="Abril Fatface"/>
              </a:defRPr>
            </a:lvl2pPr>
            <a:lvl3pPr marR="0" lvl="2" algn="l" rtl="0">
              <a:lnSpc>
                <a:spcPct val="100000"/>
              </a:lnSpc>
              <a:spcBef>
                <a:spcPts val="0"/>
              </a:spcBef>
              <a:spcAft>
                <a:spcPts val="0"/>
              </a:spcAft>
              <a:buClr>
                <a:srgbClr val="3D7AC1"/>
              </a:buClr>
              <a:buSzPts val="10800"/>
              <a:buFont typeface="Abril Fatface"/>
              <a:buNone/>
              <a:defRPr sz="10800" b="0" i="0" u="none" strike="noStrike" cap="none">
                <a:solidFill>
                  <a:srgbClr val="3D7AC1"/>
                </a:solidFill>
                <a:latin typeface="Abril Fatface"/>
                <a:ea typeface="Abril Fatface"/>
                <a:cs typeface="Abril Fatface"/>
                <a:sym typeface="Abril Fatface"/>
              </a:defRPr>
            </a:lvl3pPr>
            <a:lvl4pPr marR="0" lvl="3" algn="l" rtl="0">
              <a:lnSpc>
                <a:spcPct val="100000"/>
              </a:lnSpc>
              <a:spcBef>
                <a:spcPts val="0"/>
              </a:spcBef>
              <a:spcAft>
                <a:spcPts val="0"/>
              </a:spcAft>
              <a:buClr>
                <a:srgbClr val="3D7AC1"/>
              </a:buClr>
              <a:buSzPts val="10800"/>
              <a:buFont typeface="Abril Fatface"/>
              <a:buNone/>
              <a:defRPr sz="10800" b="0" i="0" u="none" strike="noStrike" cap="none">
                <a:solidFill>
                  <a:srgbClr val="3D7AC1"/>
                </a:solidFill>
                <a:latin typeface="Abril Fatface"/>
                <a:ea typeface="Abril Fatface"/>
                <a:cs typeface="Abril Fatface"/>
                <a:sym typeface="Abril Fatface"/>
              </a:defRPr>
            </a:lvl4pPr>
            <a:lvl5pPr marR="0" lvl="4" algn="l" rtl="0">
              <a:lnSpc>
                <a:spcPct val="100000"/>
              </a:lnSpc>
              <a:spcBef>
                <a:spcPts val="0"/>
              </a:spcBef>
              <a:spcAft>
                <a:spcPts val="0"/>
              </a:spcAft>
              <a:buClr>
                <a:srgbClr val="3D7AC1"/>
              </a:buClr>
              <a:buSzPts val="10800"/>
              <a:buFont typeface="Abril Fatface"/>
              <a:buNone/>
              <a:defRPr sz="10800" b="0" i="0" u="none" strike="noStrike" cap="none">
                <a:solidFill>
                  <a:srgbClr val="3D7AC1"/>
                </a:solidFill>
                <a:latin typeface="Abril Fatface"/>
                <a:ea typeface="Abril Fatface"/>
                <a:cs typeface="Abril Fatface"/>
                <a:sym typeface="Abril Fatface"/>
              </a:defRPr>
            </a:lvl5pPr>
            <a:lvl6pPr marR="0" lvl="5" algn="l" rtl="0">
              <a:lnSpc>
                <a:spcPct val="100000"/>
              </a:lnSpc>
              <a:spcBef>
                <a:spcPts val="0"/>
              </a:spcBef>
              <a:spcAft>
                <a:spcPts val="0"/>
              </a:spcAft>
              <a:buClr>
                <a:srgbClr val="3D7AC1"/>
              </a:buClr>
              <a:buSzPts val="10800"/>
              <a:buFont typeface="Abril Fatface"/>
              <a:buNone/>
              <a:defRPr sz="10800" b="0" i="0" u="none" strike="noStrike" cap="none">
                <a:solidFill>
                  <a:srgbClr val="3D7AC1"/>
                </a:solidFill>
                <a:latin typeface="Abril Fatface"/>
                <a:ea typeface="Abril Fatface"/>
                <a:cs typeface="Abril Fatface"/>
                <a:sym typeface="Abril Fatface"/>
              </a:defRPr>
            </a:lvl6pPr>
            <a:lvl7pPr marR="0" lvl="6" algn="l" rtl="0">
              <a:lnSpc>
                <a:spcPct val="100000"/>
              </a:lnSpc>
              <a:spcBef>
                <a:spcPts val="0"/>
              </a:spcBef>
              <a:spcAft>
                <a:spcPts val="0"/>
              </a:spcAft>
              <a:buClr>
                <a:srgbClr val="3D7AC1"/>
              </a:buClr>
              <a:buSzPts val="10800"/>
              <a:buFont typeface="Abril Fatface"/>
              <a:buNone/>
              <a:defRPr sz="10800" b="0" i="0" u="none" strike="noStrike" cap="none">
                <a:solidFill>
                  <a:srgbClr val="3D7AC1"/>
                </a:solidFill>
                <a:latin typeface="Abril Fatface"/>
                <a:ea typeface="Abril Fatface"/>
                <a:cs typeface="Abril Fatface"/>
                <a:sym typeface="Abril Fatface"/>
              </a:defRPr>
            </a:lvl7pPr>
            <a:lvl8pPr marR="0" lvl="7" algn="l" rtl="0">
              <a:lnSpc>
                <a:spcPct val="100000"/>
              </a:lnSpc>
              <a:spcBef>
                <a:spcPts val="0"/>
              </a:spcBef>
              <a:spcAft>
                <a:spcPts val="0"/>
              </a:spcAft>
              <a:buClr>
                <a:srgbClr val="3D7AC1"/>
              </a:buClr>
              <a:buSzPts val="10800"/>
              <a:buFont typeface="Abril Fatface"/>
              <a:buNone/>
              <a:defRPr sz="10800" b="0" i="0" u="none" strike="noStrike" cap="none">
                <a:solidFill>
                  <a:srgbClr val="3D7AC1"/>
                </a:solidFill>
                <a:latin typeface="Abril Fatface"/>
                <a:ea typeface="Abril Fatface"/>
                <a:cs typeface="Abril Fatface"/>
                <a:sym typeface="Abril Fatface"/>
              </a:defRPr>
            </a:lvl8pPr>
            <a:lvl9pPr marR="0" lvl="8" algn="l" rtl="0">
              <a:lnSpc>
                <a:spcPct val="100000"/>
              </a:lnSpc>
              <a:spcBef>
                <a:spcPts val="0"/>
              </a:spcBef>
              <a:spcAft>
                <a:spcPts val="0"/>
              </a:spcAft>
              <a:buClr>
                <a:srgbClr val="3D7AC1"/>
              </a:buClr>
              <a:buSzPts val="10800"/>
              <a:buFont typeface="Abril Fatface"/>
              <a:buNone/>
              <a:defRPr sz="10800" b="0" i="0" u="none" strike="noStrike" cap="none">
                <a:solidFill>
                  <a:srgbClr val="3D7AC1"/>
                </a:solidFill>
                <a:latin typeface="Abril Fatface"/>
                <a:ea typeface="Abril Fatface"/>
                <a:cs typeface="Abril Fatface"/>
                <a:sym typeface="Abril Fatface"/>
              </a:defRPr>
            </a:lvl9pPr>
          </a:lstStyle>
          <a:p>
            <a:endParaRPr/>
          </a:p>
        </p:txBody>
      </p:sp>
      <p:sp>
        <p:nvSpPr>
          <p:cNvPr id="7" name="Google Shape;7;p11"/>
          <p:cNvSpPr txBox="1">
            <a:spLocks noGrp="1"/>
          </p:cNvSpPr>
          <p:nvPr>
            <p:ph type="body" idx="1"/>
          </p:nvPr>
        </p:nvSpPr>
        <p:spPr>
          <a:xfrm>
            <a:off x="2193727" y="1821656"/>
            <a:ext cx="7804547" cy="4420196"/>
          </a:xfrm>
          <a:prstGeom prst="rect">
            <a:avLst/>
          </a:prstGeom>
          <a:noFill/>
          <a:ln>
            <a:noFill/>
          </a:ln>
        </p:spPr>
        <p:txBody>
          <a:bodyPr spcFirstLastPara="1" wrap="square" lIns="71425" tIns="71425" rIns="71425" bIns="71425" anchor="ctr" anchorCtr="0">
            <a:normAutofit/>
          </a:bodyPr>
          <a:lstStyle>
            <a:lvl1pPr marL="457200" marR="0" lvl="0" indent="-735012" algn="ctr" rtl="0">
              <a:lnSpc>
                <a:spcPct val="100000"/>
              </a:lnSpc>
              <a:spcBef>
                <a:spcPts val="3000"/>
              </a:spcBef>
              <a:spcAft>
                <a:spcPts val="0"/>
              </a:spcAft>
              <a:buClr>
                <a:srgbClr val="5E5E5E"/>
              </a:buClr>
              <a:buSzPts val="7975"/>
              <a:buFont typeface="Helvetica Neue"/>
              <a:buChar char="•"/>
              <a:defRPr sz="5500" b="0" i="0" u="none" strike="noStrike" cap="none">
                <a:solidFill>
                  <a:srgbClr val="5E5E5E"/>
                </a:solidFill>
                <a:latin typeface="Helvetica Neue"/>
                <a:ea typeface="Helvetica Neue"/>
                <a:cs typeface="Helvetica Neue"/>
                <a:sym typeface="Helvetica Neue"/>
              </a:defRPr>
            </a:lvl1pPr>
            <a:lvl2pPr marL="914400" marR="0" lvl="1" indent="-735012" algn="ctr" rtl="0">
              <a:lnSpc>
                <a:spcPct val="100000"/>
              </a:lnSpc>
              <a:spcBef>
                <a:spcPts val="3000"/>
              </a:spcBef>
              <a:spcAft>
                <a:spcPts val="0"/>
              </a:spcAft>
              <a:buClr>
                <a:srgbClr val="5E5E5E"/>
              </a:buClr>
              <a:buSzPts val="7975"/>
              <a:buFont typeface="Helvetica Neue"/>
              <a:buChar char="•"/>
              <a:defRPr sz="5500" b="0" i="0" u="none" strike="noStrike" cap="none">
                <a:solidFill>
                  <a:srgbClr val="5E5E5E"/>
                </a:solidFill>
                <a:latin typeface="Helvetica Neue"/>
                <a:ea typeface="Helvetica Neue"/>
                <a:cs typeface="Helvetica Neue"/>
                <a:sym typeface="Helvetica Neue"/>
              </a:defRPr>
            </a:lvl2pPr>
            <a:lvl3pPr marL="1371600" marR="0" lvl="2" indent="-735012" algn="ctr" rtl="0">
              <a:lnSpc>
                <a:spcPct val="100000"/>
              </a:lnSpc>
              <a:spcBef>
                <a:spcPts val="3000"/>
              </a:spcBef>
              <a:spcAft>
                <a:spcPts val="0"/>
              </a:spcAft>
              <a:buClr>
                <a:srgbClr val="5E5E5E"/>
              </a:buClr>
              <a:buSzPts val="7975"/>
              <a:buFont typeface="Helvetica Neue"/>
              <a:buChar char="•"/>
              <a:defRPr sz="5500" b="0" i="0" u="none" strike="noStrike" cap="none">
                <a:solidFill>
                  <a:srgbClr val="5E5E5E"/>
                </a:solidFill>
                <a:latin typeface="Helvetica Neue"/>
                <a:ea typeface="Helvetica Neue"/>
                <a:cs typeface="Helvetica Neue"/>
                <a:sym typeface="Helvetica Neue"/>
              </a:defRPr>
            </a:lvl3pPr>
            <a:lvl4pPr marL="1828800" marR="0" lvl="3" indent="-735012" algn="ctr" rtl="0">
              <a:lnSpc>
                <a:spcPct val="100000"/>
              </a:lnSpc>
              <a:spcBef>
                <a:spcPts val="3000"/>
              </a:spcBef>
              <a:spcAft>
                <a:spcPts val="0"/>
              </a:spcAft>
              <a:buClr>
                <a:srgbClr val="5E5E5E"/>
              </a:buClr>
              <a:buSzPts val="7975"/>
              <a:buFont typeface="Helvetica Neue"/>
              <a:buChar char="•"/>
              <a:defRPr sz="5500" b="0" i="0" u="none" strike="noStrike" cap="none">
                <a:solidFill>
                  <a:srgbClr val="5E5E5E"/>
                </a:solidFill>
                <a:latin typeface="Helvetica Neue"/>
                <a:ea typeface="Helvetica Neue"/>
                <a:cs typeface="Helvetica Neue"/>
                <a:sym typeface="Helvetica Neue"/>
              </a:defRPr>
            </a:lvl4pPr>
            <a:lvl5pPr marL="2286000" marR="0" lvl="4" indent="-735012" algn="ctr" rtl="0">
              <a:lnSpc>
                <a:spcPct val="100000"/>
              </a:lnSpc>
              <a:spcBef>
                <a:spcPts val="3000"/>
              </a:spcBef>
              <a:spcAft>
                <a:spcPts val="0"/>
              </a:spcAft>
              <a:buClr>
                <a:srgbClr val="5E5E5E"/>
              </a:buClr>
              <a:buSzPts val="7975"/>
              <a:buFont typeface="Helvetica Neue"/>
              <a:buChar char="•"/>
              <a:defRPr sz="5500" b="0" i="0" u="none" strike="noStrike" cap="none">
                <a:solidFill>
                  <a:srgbClr val="5E5E5E"/>
                </a:solidFill>
                <a:latin typeface="Helvetica Neue"/>
                <a:ea typeface="Helvetica Neue"/>
                <a:cs typeface="Helvetica Neue"/>
                <a:sym typeface="Helvetica Neue"/>
              </a:defRPr>
            </a:lvl5pPr>
            <a:lvl6pPr marL="2743200" marR="0" lvl="5" indent="-735012" algn="ctr" rtl="0">
              <a:lnSpc>
                <a:spcPct val="100000"/>
              </a:lnSpc>
              <a:spcBef>
                <a:spcPts val="3000"/>
              </a:spcBef>
              <a:spcAft>
                <a:spcPts val="0"/>
              </a:spcAft>
              <a:buClr>
                <a:srgbClr val="5E5E5E"/>
              </a:buClr>
              <a:buSzPts val="7975"/>
              <a:buFont typeface="Open Sans"/>
              <a:buChar char="•"/>
              <a:defRPr sz="5500" b="0" i="0" u="none" strike="noStrike" cap="none">
                <a:solidFill>
                  <a:srgbClr val="5E5E5E"/>
                </a:solidFill>
                <a:latin typeface="Open Sans"/>
                <a:ea typeface="Open Sans"/>
                <a:cs typeface="Open Sans"/>
                <a:sym typeface="Open Sans"/>
              </a:defRPr>
            </a:lvl6pPr>
            <a:lvl7pPr marL="3200400" marR="0" lvl="6" indent="-735012" algn="ctr" rtl="0">
              <a:lnSpc>
                <a:spcPct val="100000"/>
              </a:lnSpc>
              <a:spcBef>
                <a:spcPts val="3000"/>
              </a:spcBef>
              <a:spcAft>
                <a:spcPts val="0"/>
              </a:spcAft>
              <a:buClr>
                <a:srgbClr val="5E5E5E"/>
              </a:buClr>
              <a:buSzPts val="7975"/>
              <a:buFont typeface="Open Sans"/>
              <a:buChar char="•"/>
              <a:defRPr sz="5500" b="0" i="0" u="none" strike="noStrike" cap="none">
                <a:solidFill>
                  <a:srgbClr val="5E5E5E"/>
                </a:solidFill>
                <a:latin typeface="Open Sans"/>
                <a:ea typeface="Open Sans"/>
                <a:cs typeface="Open Sans"/>
                <a:sym typeface="Open Sans"/>
              </a:defRPr>
            </a:lvl7pPr>
            <a:lvl8pPr marL="3657600" marR="0" lvl="7" indent="-735012" algn="ctr" rtl="0">
              <a:lnSpc>
                <a:spcPct val="100000"/>
              </a:lnSpc>
              <a:spcBef>
                <a:spcPts val="3000"/>
              </a:spcBef>
              <a:spcAft>
                <a:spcPts val="0"/>
              </a:spcAft>
              <a:buClr>
                <a:srgbClr val="5E5E5E"/>
              </a:buClr>
              <a:buSzPts val="7975"/>
              <a:buFont typeface="Open Sans"/>
              <a:buChar char="•"/>
              <a:defRPr sz="5500" b="0" i="0" u="none" strike="noStrike" cap="none">
                <a:solidFill>
                  <a:srgbClr val="5E5E5E"/>
                </a:solidFill>
                <a:latin typeface="Open Sans"/>
                <a:ea typeface="Open Sans"/>
                <a:cs typeface="Open Sans"/>
                <a:sym typeface="Open Sans"/>
              </a:defRPr>
            </a:lvl8pPr>
            <a:lvl9pPr marL="4114800" marR="0" lvl="8" indent="-735012" algn="ctr" rtl="0">
              <a:lnSpc>
                <a:spcPct val="100000"/>
              </a:lnSpc>
              <a:spcBef>
                <a:spcPts val="3000"/>
              </a:spcBef>
              <a:spcAft>
                <a:spcPts val="0"/>
              </a:spcAft>
              <a:buClr>
                <a:srgbClr val="5E5E5E"/>
              </a:buClr>
              <a:buSzPts val="7975"/>
              <a:buFont typeface="Open Sans"/>
              <a:buChar char="•"/>
              <a:defRPr sz="5500" b="0" i="0" u="none" strike="noStrike" cap="none">
                <a:solidFill>
                  <a:srgbClr val="5E5E5E"/>
                </a:solidFill>
                <a:latin typeface="Open Sans"/>
                <a:ea typeface="Open Sans"/>
                <a:cs typeface="Open Sans"/>
                <a:sym typeface="Open Sans"/>
              </a:defRPr>
            </a:lvl9pPr>
          </a:lstStyle>
          <a:p>
            <a:endParaRPr/>
          </a:p>
        </p:txBody>
      </p:sp>
      <p:sp>
        <p:nvSpPr>
          <p:cNvPr id="8" name="Google Shape;8;p11"/>
          <p:cNvSpPr txBox="1">
            <a:spLocks noGrp="1"/>
          </p:cNvSpPr>
          <p:nvPr>
            <p:ph type="sldNum" idx="12"/>
          </p:nvPr>
        </p:nvSpPr>
        <p:spPr>
          <a:xfrm>
            <a:off x="5970991" y="6536531"/>
            <a:ext cx="245259" cy="652076"/>
          </a:xfrm>
          <a:prstGeom prst="rect">
            <a:avLst/>
          </a:prstGeom>
          <a:noFill/>
          <a:ln>
            <a:noFill/>
          </a:ln>
        </p:spPr>
        <p:txBody>
          <a:bodyPr spcFirstLastPara="1" wrap="square" lIns="71425" tIns="71425" rIns="71425" bIns="71425" anchor="t" anchorCtr="0">
            <a:spAutoFit/>
          </a:bodyPr>
          <a:lstStyle>
            <a:lvl1pPr marL="0" marR="0" lvl="0"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200"/>
              <a:buFont typeface="Helvetica Neue"/>
              <a:buNone/>
              <a:defRPr sz="11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049585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svg"/><Relationship Id="rId3" Type="http://schemas.openxmlformats.org/officeDocument/2006/relationships/image" Target="../media/image2.jpe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svg"/><Relationship Id="rId10"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CN | LinkedIn">
            <a:extLst>
              <a:ext uri="{FF2B5EF4-FFF2-40B4-BE49-F238E27FC236}">
                <a16:creationId xmlns:a16="http://schemas.microsoft.com/office/drawing/2014/main" id="{33946772-8454-F61B-57DB-BDA52EEA36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grey color palette&#10;&#10;Description automatically generated">
            <a:extLst>
              <a:ext uri="{FF2B5EF4-FFF2-40B4-BE49-F238E27FC236}">
                <a16:creationId xmlns:a16="http://schemas.microsoft.com/office/drawing/2014/main" id="{4E6ED7BF-BF49-DB2A-0980-8492FCA1ADB9}"/>
              </a:ext>
            </a:extLst>
          </p:cNvPr>
          <p:cNvPicPr>
            <a:picLocks noChangeAspect="1"/>
          </p:cNvPicPr>
          <p:nvPr/>
        </p:nvPicPr>
        <p:blipFill>
          <a:blip r:embed="rId4"/>
          <a:stretch>
            <a:fillRect/>
          </a:stretch>
        </p:blipFill>
        <p:spPr>
          <a:xfrm rot="16200000">
            <a:off x="-2540291" y="3077238"/>
            <a:ext cx="3562350" cy="1104900"/>
          </a:xfrm>
          <a:prstGeom prst="rect">
            <a:avLst/>
          </a:prstGeom>
        </p:spPr>
      </p:pic>
      <p:sp>
        <p:nvSpPr>
          <p:cNvPr id="4" name="TextBox 3">
            <a:extLst>
              <a:ext uri="{FF2B5EF4-FFF2-40B4-BE49-F238E27FC236}">
                <a16:creationId xmlns:a16="http://schemas.microsoft.com/office/drawing/2014/main" id="{8C139043-2440-3D49-4CD4-3634B517E9DC}"/>
              </a:ext>
            </a:extLst>
          </p:cNvPr>
          <p:cNvSpPr txBox="1"/>
          <p:nvPr/>
        </p:nvSpPr>
        <p:spPr>
          <a:xfrm>
            <a:off x="4987089" y="2971801"/>
            <a:ext cx="914400" cy="369332"/>
          </a:xfrm>
          <a:prstGeom prst="rect">
            <a:avLst/>
          </a:prstGeom>
          <a:noFill/>
        </p:spPr>
        <p:txBody>
          <a:bodyPr wrap="square" rtlCol="0">
            <a:spAutoFit/>
          </a:bodyPr>
          <a:lstStyle/>
          <a:p>
            <a:endParaRPr lang="en-US" dirty="0">
              <a:solidFill>
                <a:srgbClr val="5E5E5E"/>
              </a:solidFill>
              <a:latin typeface="Arial"/>
              <a:sym typeface="Myriad Pro"/>
            </a:endParaRPr>
          </a:p>
        </p:txBody>
      </p:sp>
      <p:sp>
        <p:nvSpPr>
          <p:cNvPr id="11" name="Rectangle 10">
            <a:extLst>
              <a:ext uri="{FF2B5EF4-FFF2-40B4-BE49-F238E27FC236}">
                <a16:creationId xmlns:a16="http://schemas.microsoft.com/office/drawing/2014/main" id="{41B2DBF6-FEBA-1910-E782-37360A07AD03}"/>
              </a:ext>
            </a:extLst>
          </p:cNvPr>
          <p:cNvSpPr/>
          <p:nvPr/>
        </p:nvSpPr>
        <p:spPr>
          <a:xfrm>
            <a:off x="-11328" y="6371"/>
            <a:ext cx="12203328"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228600" hangingPunct="0">
              <a:lnSpc>
                <a:spcPts val="1850"/>
              </a:lnSpc>
            </a:pPr>
            <a:endParaRPr lang="en-US" sz="950" kern="0">
              <a:solidFill>
                <a:srgbClr val="FFFFFF"/>
              </a:solidFill>
              <a:latin typeface="Arial"/>
              <a:sym typeface="Myriad Pro"/>
            </a:endParaRPr>
          </a:p>
        </p:txBody>
      </p:sp>
      <p:pic>
        <p:nvPicPr>
          <p:cNvPr id="10" name="Picture 9" descr="A white letters on a black background&#10;&#10;Description automatically generated">
            <a:extLst>
              <a:ext uri="{FF2B5EF4-FFF2-40B4-BE49-F238E27FC236}">
                <a16:creationId xmlns:a16="http://schemas.microsoft.com/office/drawing/2014/main" id="{919F8E9D-CC4F-8FF0-4AAE-28192BD69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821" y="2127581"/>
            <a:ext cx="7977027" cy="3004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801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FF"/>
            </a:gs>
            <a:gs pos="64549">
              <a:srgbClr val="FFFFFF"/>
            </a:gs>
            <a:gs pos="87307">
              <a:srgbClr val="FFFFFF"/>
            </a:gs>
            <a:gs pos="100000">
              <a:srgbClr val="FFFFFF"/>
            </a:gs>
          </a:gsLst>
          <a:lin ang="5400000" scaled="0"/>
        </a:gradFill>
        <a:effectLst/>
      </p:bgPr>
    </p:bg>
    <p:spTree>
      <p:nvGrpSpPr>
        <p:cNvPr id="1" name="Shape 167"/>
        <p:cNvGrpSpPr/>
        <p:nvPr/>
      </p:nvGrpSpPr>
      <p:grpSpPr>
        <a:xfrm>
          <a:off x="0" y="0"/>
          <a:ext cx="0" cy="0"/>
          <a:chOff x="0" y="0"/>
          <a:chExt cx="0" cy="0"/>
        </a:xfrm>
      </p:grpSpPr>
      <p:pic>
        <p:nvPicPr>
          <p:cNvPr id="7" name="Picture 2" descr="ACN | LinkedIn">
            <a:extLst>
              <a:ext uri="{FF2B5EF4-FFF2-40B4-BE49-F238E27FC236}">
                <a16:creationId xmlns:a16="http://schemas.microsoft.com/office/drawing/2014/main" id="{5D93D775-FE0B-2B9A-75B3-9F6212DA85AA}"/>
              </a:ext>
            </a:extLst>
          </p:cNvPr>
          <p:cNvPicPr>
            <a:picLocks noChangeAspect="1" noChangeArrowheads="1"/>
          </p:cNvPicPr>
          <p:nvPr/>
        </p:nvPicPr>
        <p:blipFill rotWithShape="1">
          <a:blip r:embed="rId3">
            <a:alphaModFix amt="8000"/>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CA68A2-2F8B-F067-2B23-42226286CF61}"/>
              </a:ext>
            </a:extLst>
          </p:cNvPr>
          <p:cNvSpPr txBox="1"/>
          <p:nvPr/>
        </p:nvSpPr>
        <p:spPr>
          <a:xfrm>
            <a:off x="1" y="345691"/>
            <a:ext cx="12192000" cy="707886"/>
          </a:xfrm>
          <a:prstGeom prst="rect">
            <a:avLst/>
          </a:prstGeom>
          <a:noFill/>
        </p:spPr>
        <p:txBody>
          <a:bodyPr wrap="square" rtlCol="0">
            <a:spAutoFit/>
          </a:bodyPr>
          <a:lstStyle/>
          <a:p>
            <a:pPr algn="ctr" defTabSz="457200">
              <a:buClr>
                <a:srgbClr val="000000"/>
              </a:buClr>
              <a:defRPr/>
            </a:pPr>
            <a:r>
              <a:rPr lang="en-US" sz="4000" kern="0" dirty="0">
                <a:solidFill>
                  <a:srgbClr val="3E7CBF"/>
                </a:solidFill>
                <a:latin typeface="Calibri" panose="020F0502020204030204" pitchFamily="34" charset="0"/>
                <a:cs typeface="Calibri" panose="020F0502020204030204" pitchFamily="34" charset="0"/>
                <a:sym typeface="Arial"/>
              </a:rPr>
              <a:t>Income from </a:t>
            </a:r>
            <a:r>
              <a:rPr lang="en-US" sz="4000" b="1" kern="0" dirty="0">
                <a:solidFill>
                  <a:srgbClr val="3E7CBF"/>
                </a:solidFill>
                <a:latin typeface="Calibri" panose="020F0502020204030204" pitchFamily="34" charset="0"/>
                <a:cs typeface="Calibri" panose="020F0502020204030204" pitchFamily="34" charset="0"/>
                <a:sym typeface="Arial"/>
              </a:rPr>
              <a:t>YOUR</a:t>
            </a:r>
            <a:r>
              <a:rPr lang="en-US" sz="4000" kern="0" dirty="0">
                <a:solidFill>
                  <a:srgbClr val="3E7CBF"/>
                </a:solidFill>
                <a:latin typeface="Calibri" panose="020F0502020204030204" pitchFamily="34" charset="0"/>
                <a:cs typeface="Calibri" panose="020F0502020204030204" pitchFamily="34" charset="0"/>
                <a:sym typeface="Arial"/>
              </a:rPr>
              <a:t> </a:t>
            </a:r>
            <a:r>
              <a:rPr lang="en-US" sz="4000" i="1" kern="0" dirty="0">
                <a:solidFill>
                  <a:srgbClr val="3E7CBF"/>
                </a:solidFill>
                <a:latin typeface="Calibri" panose="020F0502020204030204" pitchFamily="34" charset="0"/>
                <a:cs typeface="Calibri" panose="020F0502020204030204" pitchFamily="34" charset="0"/>
                <a:sym typeface="Arial"/>
              </a:rPr>
              <a:t>Team’s Acquired</a:t>
            </a:r>
            <a:r>
              <a:rPr lang="en-US" sz="4000" kern="0" dirty="0">
                <a:solidFill>
                  <a:srgbClr val="3E7CBF"/>
                </a:solidFill>
                <a:latin typeface="Calibri" panose="020F0502020204030204" pitchFamily="34" charset="0"/>
                <a:cs typeface="Calibri" panose="020F0502020204030204" pitchFamily="34" charset="0"/>
                <a:sym typeface="Arial"/>
              </a:rPr>
              <a:t> Customers*</a:t>
            </a:r>
          </a:p>
        </p:txBody>
      </p:sp>
      <p:pic>
        <p:nvPicPr>
          <p:cNvPr id="5" name="Picture 4" descr="A blue and grey color palette&#10;&#10;Description automatically generated">
            <a:extLst>
              <a:ext uri="{FF2B5EF4-FFF2-40B4-BE49-F238E27FC236}">
                <a16:creationId xmlns:a16="http://schemas.microsoft.com/office/drawing/2014/main" id="{B6AE8F3F-B621-D307-7D83-E7AE075DB8DA}"/>
              </a:ext>
            </a:extLst>
          </p:cNvPr>
          <p:cNvPicPr>
            <a:picLocks noChangeAspect="1"/>
          </p:cNvPicPr>
          <p:nvPr/>
        </p:nvPicPr>
        <p:blipFill>
          <a:blip r:embed="rId4"/>
          <a:stretch>
            <a:fillRect/>
          </a:stretch>
        </p:blipFill>
        <p:spPr>
          <a:xfrm rot="16200000">
            <a:off x="-2495686" y="3066088"/>
            <a:ext cx="3562350" cy="1104900"/>
          </a:xfrm>
          <a:prstGeom prst="rect">
            <a:avLst/>
          </a:prstGeom>
        </p:spPr>
      </p:pic>
      <p:sp>
        <p:nvSpPr>
          <p:cNvPr id="12" name="TextBox 11">
            <a:extLst>
              <a:ext uri="{FF2B5EF4-FFF2-40B4-BE49-F238E27FC236}">
                <a16:creationId xmlns:a16="http://schemas.microsoft.com/office/drawing/2014/main" id="{365FD757-A097-5DB0-AA2F-35B126DFAC11}"/>
              </a:ext>
            </a:extLst>
          </p:cNvPr>
          <p:cNvSpPr txBox="1"/>
          <p:nvPr/>
        </p:nvSpPr>
        <p:spPr>
          <a:xfrm>
            <a:off x="2727722" y="6355916"/>
            <a:ext cx="6736556" cy="369332"/>
          </a:xfrm>
          <a:prstGeom prst="rect">
            <a:avLst/>
          </a:prstGeom>
          <a:noFill/>
        </p:spPr>
        <p:txBody>
          <a:bodyPr wrap="square">
            <a:spAutoFit/>
          </a:bodyPr>
          <a:lstStyle/>
          <a:p>
            <a:pPr algn="ctr" defTabSz="457200">
              <a:buClr>
                <a:srgbClr val="A19E9E"/>
              </a:buClr>
              <a:buSzPts val="3600"/>
              <a:defRPr/>
            </a:pPr>
            <a:r>
              <a:rPr lang="en-US" i="1" kern="0" dirty="0">
                <a:solidFill>
                  <a:srgbClr val="A19E9E"/>
                </a:solidFill>
                <a:latin typeface="Calibri" panose="020F0502020204030204" pitchFamily="34" charset="0"/>
                <a:ea typeface="Helvetica Neue"/>
                <a:cs typeface="Calibri" panose="020F0502020204030204" pitchFamily="34" charset="0"/>
                <a:sym typeface="Helvetica Neue"/>
              </a:rPr>
              <a:t>*Refer to the ACN Compensation Plan for complete details! </a:t>
            </a:r>
            <a:endParaRPr lang="en-US" sz="800" kern="0" dirty="0">
              <a:solidFill>
                <a:srgbClr val="000000"/>
              </a:solidFill>
              <a:latin typeface="Calibri" panose="020F0502020204030204" pitchFamily="34" charset="0"/>
              <a:cs typeface="Calibri" panose="020F0502020204030204" pitchFamily="34" charset="0"/>
              <a:sym typeface="Arial"/>
            </a:endParaRPr>
          </a:p>
        </p:txBody>
      </p:sp>
      <p:grpSp>
        <p:nvGrpSpPr>
          <p:cNvPr id="50" name="Group 49">
            <a:extLst>
              <a:ext uri="{FF2B5EF4-FFF2-40B4-BE49-F238E27FC236}">
                <a16:creationId xmlns:a16="http://schemas.microsoft.com/office/drawing/2014/main" id="{4561B3D9-1373-1FD2-91A8-37C2FB149AD9}"/>
              </a:ext>
            </a:extLst>
          </p:cNvPr>
          <p:cNvGrpSpPr/>
          <p:nvPr/>
        </p:nvGrpSpPr>
        <p:grpSpPr>
          <a:xfrm>
            <a:off x="12550" y="3741713"/>
            <a:ext cx="12192000" cy="2447991"/>
            <a:chOff x="25099" y="2044530"/>
            <a:chExt cx="24384000" cy="4895982"/>
          </a:xfrm>
        </p:grpSpPr>
        <p:sp>
          <p:nvSpPr>
            <p:cNvPr id="29" name="Rectangle 28">
              <a:extLst>
                <a:ext uri="{FF2B5EF4-FFF2-40B4-BE49-F238E27FC236}">
                  <a16:creationId xmlns:a16="http://schemas.microsoft.com/office/drawing/2014/main" id="{87A911BE-0F28-1860-77FC-EB97ACB98568}"/>
                </a:ext>
              </a:extLst>
            </p:cNvPr>
            <p:cNvSpPr/>
            <p:nvPr/>
          </p:nvSpPr>
          <p:spPr>
            <a:xfrm>
              <a:off x="11397449" y="3851665"/>
              <a:ext cx="10207481" cy="3021776"/>
            </a:xfrm>
            <a:prstGeom prst="rect">
              <a:avLst/>
            </a:prstGeom>
            <a:solidFill>
              <a:srgbClr val="75BF4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buClr>
                  <a:srgbClr val="000000"/>
                </a:buClr>
                <a:defRPr/>
              </a:pPr>
              <a:r>
                <a:rPr lang="en-US" sz="2400" b="1" kern="0" dirty="0">
                  <a:solidFill>
                    <a:srgbClr val="FFFFFF"/>
                  </a:solidFill>
                  <a:effectLst>
                    <a:outerShdw blurRad="50800" dist="38100" dir="2700000" algn="tl" rotWithShape="0">
                      <a:prstClr val="black">
                        <a:alpha val="40000"/>
                      </a:prstClr>
                    </a:outerShdw>
                  </a:effectLst>
                  <a:latin typeface="Myriad Pro"/>
                  <a:sym typeface="Myriad Pro"/>
                </a:rPr>
                <a:t>Up to</a:t>
              </a:r>
            </a:p>
            <a:p>
              <a:pPr algn="ctr" defTabSz="228600" hangingPunct="0">
                <a:buClr>
                  <a:srgbClr val="000000"/>
                </a:buClr>
                <a:defRPr/>
              </a:pPr>
              <a:r>
                <a:rPr lang="en-US" sz="4800" b="1" kern="0" dirty="0">
                  <a:solidFill>
                    <a:srgbClr val="FFFFFF"/>
                  </a:solidFill>
                  <a:effectLst>
                    <a:outerShdw blurRad="50800" dist="38100" dir="2700000" algn="tl" rotWithShape="0">
                      <a:prstClr val="black">
                        <a:alpha val="40000"/>
                      </a:prstClr>
                    </a:outerShdw>
                  </a:effectLst>
                  <a:latin typeface="Myriad Pro"/>
                  <a:sym typeface="Myriad Pro"/>
                </a:rPr>
                <a:t>4%</a:t>
              </a:r>
            </a:p>
            <a:p>
              <a:pPr algn="ctr" defTabSz="228600" hangingPunct="0">
                <a:buClr>
                  <a:srgbClr val="000000"/>
                </a:buClr>
                <a:defRPr/>
              </a:pPr>
              <a:r>
                <a:rPr lang="en-US" sz="3000" i="1" kern="0" dirty="0">
                  <a:solidFill>
                    <a:srgbClr val="FFFFFF"/>
                  </a:solidFill>
                  <a:effectLst>
                    <a:outerShdw blurRad="50800" dist="38100" dir="2700000" algn="tl" rotWithShape="0">
                      <a:prstClr val="black">
                        <a:alpha val="40000"/>
                      </a:prstClr>
                    </a:outerShdw>
                  </a:effectLst>
                  <a:latin typeface="Myriad Pro"/>
                  <a:sym typeface="Myriad Pro"/>
                </a:rPr>
                <a:t>Commissionable Revenue</a:t>
              </a:r>
            </a:p>
          </p:txBody>
        </p:sp>
        <p:sp>
          <p:nvSpPr>
            <p:cNvPr id="44" name="TextBox 43">
              <a:extLst>
                <a:ext uri="{FF2B5EF4-FFF2-40B4-BE49-F238E27FC236}">
                  <a16:creationId xmlns:a16="http://schemas.microsoft.com/office/drawing/2014/main" id="{C3B89369-0CD1-6611-80FE-D84D4B90DE3A}"/>
                </a:ext>
              </a:extLst>
            </p:cNvPr>
            <p:cNvSpPr txBox="1"/>
            <p:nvPr/>
          </p:nvSpPr>
          <p:spPr>
            <a:xfrm>
              <a:off x="25099" y="2044530"/>
              <a:ext cx="24384000" cy="1415772"/>
            </a:xfrm>
            <a:prstGeom prst="rect">
              <a:avLst/>
            </a:prstGeom>
            <a:noFill/>
          </p:spPr>
          <p:txBody>
            <a:bodyPr wrap="square" rtlCol="0">
              <a:spAutoFit/>
            </a:bodyPr>
            <a:lstStyle/>
            <a:p>
              <a:pPr algn="ctr" defTabSz="457200">
                <a:buClr>
                  <a:srgbClr val="000000"/>
                </a:buClr>
                <a:defRPr/>
              </a:pPr>
              <a:r>
                <a:rPr lang="en-US" sz="2400" b="1" kern="0" dirty="0">
                  <a:solidFill>
                    <a:srgbClr val="0D2D53"/>
                  </a:solidFill>
                  <a:latin typeface="Arial"/>
                  <a:cs typeface="Arial"/>
                  <a:sym typeface="Arial"/>
                </a:rPr>
                <a:t>Overriding Residual Income</a:t>
              </a:r>
            </a:p>
            <a:p>
              <a:pPr algn="ctr" defTabSz="457200">
                <a:buClr>
                  <a:srgbClr val="000000"/>
                </a:buClr>
                <a:defRPr/>
              </a:pPr>
              <a:r>
                <a:rPr lang="en-US" sz="1600" i="1" kern="0" dirty="0">
                  <a:solidFill>
                    <a:srgbClr val="0D2D53"/>
                  </a:solidFill>
                  <a:latin typeface="Arial"/>
                  <a:cs typeface="Arial"/>
                  <a:sym typeface="Arial"/>
                </a:rPr>
                <a:t>Paid monthly on customers your team enrolls</a:t>
              </a:r>
            </a:p>
          </p:txBody>
        </p:sp>
        <p:pic>
          <p:nvPicPr>
            <p:cNvPr id="47" name="Picture 46" descr="A group of people with a person in the middle&#10;&#10;Description automatically generated">
              <a:extLst>
                <a:ext uri="{FF2B5EF4-FFF2-40B4-BE49-F238E27FC236}">
                  <a16:creationId xmlns:a16="http://schemas.microsoft.com/office/drawing/2014/main" id="{7D6B1C97-24D0-27B9-7B58-DDFD863602C6}"/>
                </a:ext>
              </a:extLst>
            </p:cNvPr>
            <p:cNvPicPr>
              <a:picLocks noChangeAspect="1"/>
            </p:cNvPicPr>
            <p:nvPr/>
          </p:nvPicPr>
          <p:blipFill rotWithShape="1">
            <a:blip r:embed="rId5"/>
            <a:srcRect l="327" r="489"/>
            <a:stretch/>
          </p:blipFill>
          <p:spPr>
            <a:xfrm>
              <a:off x="2779070" y="4112336"/>
              <a:ext cx="7708900" cy="2828176"/>
            </a:xfrm>
            <a:prstGeom prst="rect">
              <a:avLst/>
            </a:prstGeom>
          </p:spPr>
        </p:pic>
      </p:grpSp>
      <p:cxnSp>
        <p:nvCxnSpPr>
          <p:cNvPr id="49" name="Straight Connector 48">
            <a:extLst>
              <a:ext uri="{FF2B5EF4-FFF2-40B4-BE49-F238E27FC236}">
                <a16:creationId xmlns:a16="http://schemas.microsoft.com/office/drawing/2014/main" id="{9FE734A4-9BB5-3692-0CB3-7C6A231D5AEC}"/>
              </a:ext>
            </a:extLst>
          </p:cNvPr>
          <p:cNvCxnSpPr>
            <a:cxnSpLocks/>
          </p:cNvCxnSpPr>
          <p:nvPr/>
        </p:nvCxnSpPr>
        <p:spPr>
          <a:xfrm>
            <a:off x="4403459" y="3713538"/>
            <a:ext cx="3385085" cy="0"/>
          </a:xfrm>
          <a:prstGeom prst="line">
            <a:avLst/>
          </a:prstGeom>
          <a:ln w="28575">
            <a:solidFill>
              <a:srgbClr val="0D2D5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49EE39C-CF01-7449-7BEF-39D6A6481696}"/>
              </a:ext>
            </a:extLst>
          </p:cNvPr>
          <p:cNvGrpSpPr/>
          <p:nvPr/>
        </p:nvGrpSpPr>
        <p:grpSpPr>
          <a:xfrm>
            <a:off x="1277010" y="1862761"/>
            <a:ext cx="9637983" cy="1807968"/>
            <a:chOff x="2021772" y="8730343"/>
            <a:chExt cx="19275965" cy="3615935"/>
          </a:xfrm>
        </p:grpSpPr>
        <p:sp>
          <p:nvSpPr>
            <p:cNvPr id="6" name="Oval 5">
              <a:extLst>
                <a:ext uri="{FF2B5EF4-FFF2-40B4-BE49-F238E27FC236}">
                  <a16:creationId xmlns:a16="http://schemas.microsoft.com/office/drawing/2014/main" id="{CF0E1930-0FAC-DFAA-EC54-8126BEF68256}"/>
                </a:ext>
              </a:extLst>
            </p:cNvPr>
            <p:cNvSpPr/>
            <p:nvPr/>
          </p:nvSpPr>
          <p:spPr>
            <a:xfrm>
              <a:off x="4889586" y="8730343"/>
              <a:ext cx="2069082" cy="2069082"/>
            </a:xfrm>
            <a:prstGeom prst="ellipse">
              <a:avLst/>
            </a:prstGeom>
            <a:solidFill>
              <a:srgbClr val="407DC9"/>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2700" b="1" dirty="0">
                  <a:solidFill>
                    <a:srgbClr val="FFFFFF"/>
                  </a:solidFill>
                  <a:latin typeface="Arial"/>
                  <a:ea typeface="Roboto Black" panose="02000000000000000000" pitchFamily="2" charset="0"/>
                  <a:sym typeface="Arial"/>
                </a:rPr>
                <a:t>ETL</a:t>
              </a:r>
            </a:p>
          </p:txBody>
        </p:sp>
        <p:sp>
          <p:nvSpPr>
            <p:cNvPr id="8" name="Oval 7">
              <a:extLst>
                <a:ext uri="{FF2B5EF4-FFF2-40B4-BE49-F238E27FC236}">
                  <a16:creationId xmlns:a16="http://schemas.microsoft.com/office/drawing/2014/main" id="{ABAA78EB-041C-5B7F-7F95-7510E5B4CDD7}"/>
                </a:ext>
              </a:extLst>
            </p:cNvPr>
            <p:cNvSpPr/>
            <p:nvPr/>
          </p:nvSpPr>
          <p:spPr>
            <a:xfrm>
              <a:off x="7757400" y="8730343"/>
              <a:ext cx="2069082" cy="2069082"/>
            </a:xfrm>
            <a:prstGeom prst="ellipse">
              <a:avLst/>
            </a:prstGeom>
            <a:solidFill>
              <a:srgbClr val="6F90A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2700" b="1" dirty="0">
                  <a:solidFill>
                    <a:srgbClr val="FFFFFF"/>
                  </a:solidFill>
                  <a:latin typeface="Arial"/>
                  <a:ea typeface="Roboto Black" panose="02000000000000000000" pitchFamily="2" charset="0"/>
                  <a:sym typeface="Arial"/>
                </a:rPr>
                <a:t>RC</a:t>
              </a:r>
              <a:endParaRPr lang="en-US" sz="2700" b="1" dirty="0">
                <a:solidFill>
                  <a:srgbClr val="FFFFFF"/>
                </a:solidFill>
                <a:highlight>
                  <a:srgbClr val="929292"/>
                </a:highlight>
                <a:latin typeface="Arial"/>
                <a:sym typeface="Arial"/>
              </a:endParaRPr>
            </a:p>
          </p:txBody>
        </p:sp>
        <p:sp>
          <p:nvSpPr>
            <p:cNvPr id="9" name="Oval 8">
              <a:extLst>
                <a:ext uri="{FF2B5EF4-FFF2-40B4-BE49-F238E27FC236}">
                  <a16:creationId xmlns:a16="http://schemas.microsoft.com/office/drawing/2014/main" id="{2FB64211-4BCF-C91B-1CE0-5885FD03A898}"/>
                </a:ext>
              </a:extLst>
            </p:cNvPr>
            <p:cNvSpPr/>
            <p:nvPr/>
          </p:nvSpPr>
          <p:spPr>
            <a:xfrm>
              <a:off x="10625214" y="8730343"/>
              <a:ext cx="2069082" cy="2069082"/>
            </a:xfrm>
            <a:prstGeom prst="ellipse">
              <a:avLst/>
            </a:prstGeom>
            <a:solidFill>
              <a:srgbClr val="01265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2700" b="1" dirty="0">
                  <a:solidFill>
                    <a:srgbClr val="FFFFFF"/>
                  </a:solidFill>
                  <a:latin typeface="Arial"/>
                  <a:ea typeface="Roboto Black" panose="02000000000000000000" pitchFamily="2" charset="0"/>
                  <a:sym typeface="Arial"/>
                </a:rPr>
                <a:t>RD</a:t>
              </a:r>
            </a:p>
          </p:txBody>
        </p:sp>
        <p:sp>
          <p:nvSpPr>
            <p:cNvPr id="10" name="Oval 9">
              <a:extLst>
                <a:ext uri="{FF2B5EF4-FFF2-40B4-BE49-F238E27FC236}">
                  <a16:creationId xmlns:a16="http://schemas.microsoft.com/office/drawing/2014/main" id="{874884B8-185B-07B2-3884-A0613643DB90}"/>
                </a:ext>
              </a:extLst>
            </p:cNvPr>
            <p:cNvSpPr/>
            <p:nvPr/>
          </p:nvSpPr>
          <p:spPr>
            <a:xfrm>
              <a:off x="13493028" y="8730343"/>
              <a:ext cx="2069082" cy="2069082"/>
            </a:xfrm>
            <a:prstGeom prst="ellipse">
              <a:avLst/>
            </a:prstGeom>
            <a:solidFill>
              <a:srgbClr val="FF671F"/>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2700" b="1" kern="0" dirty="0">
                  <a:solidFill>
                    <a:srgbClr val="FFFFFF"/>
                  </a:solidFill>
                  <a:latin typeface="Arial"/>
                  <a:ea typeface="Roboto Black" panose="02000000000000000000" pitchFamily="2" charset="0"/>
                  <a:sym typeface="Arial"/>
                </a:rPr>
                <a:t>RVP</a:t>
              </a:r>
              <a:endParaRPr lang="en-US" sz="2700" b="1" dirty="0">
                <a:solidFill>
                  <a:srgbClr val="FFFFFF"/>
                </a:solidFill>
                <a:latin typeface="Arial"/>
                <a:ea typeface="Roboto Black" panose="02000000000000000000" pitchFamily="2" charset="0"/>
                <a:sym typeface="Arial"/>
              </a:endParaRPr>
            </a:p>
          </p:txBody>
        </p:sp>
        <p:sp>
          <p:nvSpPr>
            <p:cNvPr id="13" name="Oval 12">
              <a:extLst>
                <a:ext uri="{FF2B5EF4-FFF2-40B4-BE49-F238E27FC236}">
                  <a16:creationId xmlns:a16="http://schemas.microsoft.com/office/drawing/2014/main" id="{7AE0CE4C-84E9-9190-3DE7-52195CE43201}"/>
                </a:ext>
              </a:extLst>
            </p:cNvPr>
            <p:cNvSpPr/>
            <p:nvPr/>
          </p:nvSpPr>
          <p:spPr>
            <a:xfrm>
              <a:off x="16360842" y="8730343"/>
              <a:ext cx="2069082" cy="2069082"/>
            </a:xfrm>
            <a:prstGeom prst="ellipse">
              <a:avLst/>
            </a:prstGeom>
            <a:solidFill>
              <a:srgbClr val="78BE1E"/>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2700" b="1" dirty="0">
                  <a:solidFill>
                    <a:srgbClr val="FFFFFF"/>
                  </a:solidFill>
                  <a:latin typeface="Arial"/>
                  <a:ea typeface="Roboto Black" panose="02000000000000000000" pitchFamily="2" charset="0"/>
                  <a:sym typeface="Arial"/>
                </a:rPr>
                <a:t>SVP</a:t>
              </a:r>
            </a:p>
          </p:txBody>
        </p:sp>
        <p:sp>
          <p:nvSpPr>
            <p:cNvPr id="17" name="Oval 16">
              <a:extLst>
                <a:ext uri="{FF2B5EF4-FFF2-40B4-BE49-F238E27FC236}">
                  <a16:creationId xmlns:a16="http://schemas.microsoft.com/office/drawing/2014/main" id="{CDF23C4E-42B3-98CD-A6E1-1B0E55EF550D}"/>
                </a:ext>
              </a:extLst>
            </p:cNvPr>
            <p:cNvSpPr/>
            <p:nvPr/>
          </p:nvSpPr>
          <p:spPr>
            <a:xfrm>
              <a:off x="19228655" y="8730343"/>
              <a:ext cx="2069082" cy="2069082"/>
            </a:xfrm>
            <a:prstGeom prst="ellipse">
              <a:avLst/>
            </a:prstGeom>
            <a:solidFill>
              <a:srgbClr val="48586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2700" b="1" dirty="0">
                  <a:solidFill>
                    <a:srgbClr val="FFFFFF"/>
                  </a:solidFill>
                  <a:latin typeface="Arial"/>
                  <a:ea typeface="Roboto Black" panose="02000000000000000000" pitchFamily="2" charset="0"/>
                  <a:sym typeface="Arial"/>
                </a:rPr>
                <a:t>SVP</a:t>
              </a:r>
            </a:p>
            <a:p>
              <a:pPr algn="ctr" defTabSz="457200">
                <a:defRPr/>
              </a:pPr>
              <a:r>
                <a:rPr lang="en-US" sz="1200" b="1" i="1" kern="0" dirty="0">
                  <a:solidFill>
                    <a:srgbClr val="FFFFFF"/>
                  </a:solidFill>
                  <a:latin typeface="Arial"/>
                  <a:ea typeface="Roboto" panose="02000000000000000000" pitchFamily="2" charset="0"/>
                  <a:sym typeface="Arial"/>
                </a:rPr>
                <a:t>Platinum</a:t>
              </a:r>
              <a:endParaRPr lang="en-US" sz="800" b="1" i="1" dirty="0">
                <a:solidFill>
                  <a:srgbClr val="FFFFFF"/>
                </a:solidFill>
                <a:latin typeface="Arial"/>
                <a:ea typeface="Roboto" panose="02000000000000000000" pitchFamily="2" charset="0"/>
                <a:sym typeface="Arial"/>
              </a:endParaRPr>
            </a:p>
          </p:txBody>
        </p:sp>
        <p:sp>
          <p:nvSpPr>
            <p:cNvPr id="19" name="TextBox 18">
              <a:extLst>
                <a:ext uri="{FF2B5EF4-FFF2-40B4-BE49-F238E27FC236}">
                  <a16:creationId xmlns:a16="http://schemas.microsoft.com/office/drawing/2014/main" id="{D45E42F6-D2A2-7EB1-D7D1-37696F44417E}"/>
                </a:ext>
              </a:extLst>
            </p:cNvPr>
            <p:cNvSpPr txBox="1"/>
            <p:nvPr/>
          </p:nvSpPr>
          <p:spPr>
            <a:xfrm>
              <a:off x="5176996" y="11269060"/>
              <a:ext cx="1494264" cy="1015662"/>
            </a:xfrm>
            <a:prstGeom prst="rect">
              <a:avLst/>
            </a:prstGeom>
            <a:noFill/>
          </p:spPr>
          <p:txBody>
            <a:bodyPr wrap="square" rtlCol="0">
              <a:spAutoFit/>
            </a:bodyPr>
            <a:lstStyle/>
            <a:p>
              <a:pPr algn="ctr" defTabSz="457200">
                <a:buClr>
                  <a:srgbClr val="000000"/>
                </a:buClr>
                <a:defRPr/>
              </a:pPr>
              <a:r>
                <a:rPr lang="en-US" sz="2700" kern="0" dirty="0">
                  <a:solidFill>
                    <a:srgbClr val="000000"/>
                  </a:solidFill>
                  <a:latin typeface="Calibri" panose="020F0502020204030204" pitchFamily="34" charset="0"/>
                  <a:cs typeface="Calibri" panose="020F0502020204030204" pitchFamily="34" charset="0"/>
                  <a:sym typeface="Arial"/>
                </a:rPr>
                <a:t>$50</a:t>
              </a:r>
            </a:p>
          </p:txBody>
        </p:sp>
        <p:sp>
          <p:nvSpPr>
            <p:cNvPr id="20" name="Oval 19">
              <a:extLst>
                <a:ext uri="{FF2B5EF4-FFF2-40B4-BE49-F238E27FC236}">
                  <a16:creationId xmlns:a16="http://schemas.microsoft.com/office/drawing/2014/main" id="{82BA9025-AB6F-DED8-E679-F45C47CFDCFE}"/>
                </a:ext>
              </a:extLst>
            </p:cNvPr>
            <p:cNvSpPr/>
            <p:nvPr/>
          </p:nvSpPr>
          <p:spPr>
            <a:xfrm>
              <a:off x="2021772" y="8730343"/>
              <a:ext cx="2069082" cy="2069082"/>
            </a:xfrm>
            <a:prstGeom prst="ellipse">
              <a:avLst/>
            </a:prstGeom>
            <a:solidFill>
              <a:srgbClr val="61CBC8"/>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defRPr/>
              </a:pPr>
              <a:r>
                <a:rPr lang="en-US" sz="2700" b="1" dirty="0">
                  <a:solidFill>
                    <a:srgbClr val="FFFFFF"/>
                  </a:solidFill>
                  <a:latin typeface="Arial"/>
                  <a:ea typeface="Roboto Black" panose="02000000000000000000" pitchFamily="2" charset="0"/>
                  <a:sym typeface="Arial"/>
                </a:rPr>
                <a:t>CQ</a:t>
              </a:r>
            </a:p>
          </p:txBody>
        </p:sp>
        <p:sp>
          <p:nvSpPr>
            <p:cNvPr id="21" name="TextBox 20">
              <a:extLst>
                <a:ext uri="{FF2B5EF4-FFF2-40B4-BE49-F238E27FC236}">
                  <a16:creationId xmlns:a16="http://schemas.microsoft.com/office/drawing/2014/main" id="{0E79F1A1-9DA6-24FB-14DF-4159134FA2F4}"/>
                </a:ext>
              </a:extLst>
            </p:cNvPr>
            <p:cNvSpPr txBox="1"/>
            <p:nvPr/>
          </p:nvSpPr>
          <p:spPr>
            <a:xfrm>
              <a:off x="7876676" y="10838172"/>
              <a:ext cx="1883702" cy="1508106"/>
            </a:xfrm>
            <a:prstGeom prst="rect">
              <a:avLst/>
            </a:prstGeom>
            <a:noFill/>
          </p:spPr>
          <p:txBody>
            <a:bodyPr wrap="square" rtlCol="0">
              <a:spAutoFit/>
            </a:bodyPr>
            <a:lstStyle/>
            <a:p>
              <a:pPr algn="ctr" defTabSz="457200">
                <a:buClr>
                  <a:srgbClr val="000000"/>
                </a:buClr>
                <a:defRPr/>
              </a:pPr>
              <a:r>
                <a:rPr lang="en-US" sz="1600" kern="0" dirty="0">
                  <a:solidFill>
                    <a:srgbClr val="000000"/>
                  </a:solidFill>
                  <a:latin typeface="Calibri" panose="020F0502020204030204" pitchFamily="34" charset="0"/>
                  <a:cs typeface="Calibri" panose="020F0502020204030204" pitchFamily="34" charset="0"/>
                  <a:sym typeface="Arial"/>
                </a:rPr>
                <a:t>Up to</a:t>
              </a:r>
            </a:p>
            <a:p>
              <a:pPr algn="ctr" defTabSz="457200">
                <a:buClr>
                  <a:srgbClr val="000000"/>
                </a:buClr>
                <a:defRPr/>
              </a:pPr>
              <a:r>
                <a:rPr lang="en-US" sz="2700" kern="0" dirty="0">
                  <a:solidFill>
                    <a:srgbClr val="000000"/>
                  </a:solidFill>
                  <a:latin typeface="Calibri" panose="020F0502020204030204" pitchFamily="34" charset="0"/>
                  <a:cs typeface="Calibri" panose="020F0502020204030204" pitchFamily="34" charset="0"/>
                  <a:sym typeface="Arial"/>
                </a:rPr>
                <a:t>$150</a:t>
              </a:r>
            </a:p>
          </p:txBody>
        </p:sp>
        <p:sp>
          <p:nvSpPr>
            <p:cNvPr id="22" name="TextBox 21">
              <a:extLst>
                <a:ext uri="{FF2B5EF4-FFF2-40B4-BE49-F238E27FC236}">
                  <a16:creationId xmlns:a16="http://schemas.microsoft.com/office/drawing/2014/main" id="{17CE4659-D671-EBCC-0C44-11D2A570C738}"/>
                </a:ext>
              </a:extLst>
            </p:cNvPr>
            <p:cNvSpPr txBox="1"/>
            <p:nvPr/>
          </p:nvSpPr>
          <p:spPr>
            <a:xfrm>
              <a:off x="10744492" y="10838172"/>
              <a:ext cx="1850088" cy="1508106"/>
            </a:xfrm>
            <a:prstGeom prst="rect">
              <a:avLst/>
            </a:prstGeom>
            <a:noFill/>
          </p:spPr>
          <p:txBody>
            <a:bodyPr wrap="square" rtlCol="0">
              <a:spAutoFit/>
            </a:bodyPr>
            <a:lstStyle/>
            <a:p>
              <a:pPr algn="ctr" defTabSz="457200">
                <a:buClr>
                  <a:srgbClr val="000000"/>
                </a:buClr>
                <a:defRPr/>
              </a:pPr>
              <a:r>
                <a:rPr lang="en-US" sz="1600" kern="0" dirty="0">
                  <a:solidFill>
                    <a:srgbClr val="000000"/>
                  </a:solidFill>
                  <a:latin typeface="Calibri" panose="020F0502020204030204" pitchFamily="34" charset="0"/>
                  <a:cs typeface="Calibri" panose="020F0502020204030204" pitchFamily="34" charset="0"/>
                  <a:sym typeface="Arial"/>
                </a:rPr>
                <a:t>Up to</a:t>
              </a:r>
            </a:p>
            <a:p>
              <a:pPr algn="ctr" defTabSz="457200">
                <a:buClr>
                  <a:srgbClr val="000000"/>
                </a:buClr>
                <a:defRPr/>
              </a:pPr>
              <a:r>
                <a:rPr lang="en-US" sz="2700" kern="0" dirty="0">
                  <a:solidFill>
                    <a:srgbClr val="000000"/>
                  </a:solidFill>
                  <a:latin typeface="Calibri" panose="020F0502020204030204" pitchFamily="34" charset="0"/>
                  <a:cs typeface="Calibri" panose="020F0502020204030204" pitchFamily="34" charset="0"/>
                  <a:sym typeface="Arial"/>
                </a:rPr>
                <a:t>$250</a:t>
              </a:r>
            </a:p>
          </p:txBody>
        </p:sp>
        <p:sp>
          <p:nvSpPr>
            <p:cNvPr id="23" name="TextBox 22">
              <a:extLst>
                <a:ext uri="{FF2B5EF4-FFF2-40B4-BE49-F238E27FC236}">
                  <a16:creationId xmlns:a16="http://schemas.microsoft.com/office/drawing/2014/main" id="{9FB4285B-93B5-E0BD-A48E-580D6BC9044D}"/>
                </a:ext>
              </a:extLst>
            </p:cNvPr>
            <p:cNvSpPr txBox="1"/>
            <p:nvPr/>
          </p:nvSpPr>
          <p:spPr>
            <a:xfrm>
              <a:off x="13612305" y="10838172"/>
              <a:ext cx="1850088" cy="1508106"/>
            </a:xfrm>
            <a:prstGeom prst="rect">
              <a:avLst/>
            </a:prstGeom>
            <a:noFill/>
          </p:spPr>
          <p:txBody>
            <a:bodyPr wrap="square" rtlCol="0">
              <a:spAutoFit/>
            </a:bodyPr>
            <a:lstStyle/>
            <a:p>
              <a:pPr algn="ctr" defTabSz="457200">
                <a:buClr>
                  <a:srgbClr val="000000"/>
                </a:buClr>
                <a:defRPr/>
              </a:pPr>
              <a:r>
                <a:rPr lang="en-US" sz="1600" kern="0" dirty="0">
                  <a:solidFill>
                    <a:srgbClr val="000000"/>
                  </a:solidFill>
                  <a:latin typeface="Calibri" panose="020F0502020204030204" pitchFamily="34" charset="0"/>
                  <a:cs typeface="Calibri" panose="020F0502020204030204" pitchFamily="34" charset="0"/>
                  <a:sym typeface="Arial"/>
                </a:rPr>
                <a:t>Up to</a:t>
              </a:r>
            </a:p>
            <a:p>
              <a:pPr algn="ctr" defTabSz="457200">
                <a:buClr>
                  <a:srgbClr val="000000"/>
                </a:buClr>
                <a:defRPr/>
              </a:pPr>
              <a:r>
                <a:rPr lang="en-US" sz="2700" kern="0" dirty="0">
                  <a:solidFill>
                    <a:srgbClr val="000000"/>
                  </a:solidFill>
                  <a:latin typeface="Calibri" panose="020F0502020204030204" pitchFamily="34" charset="0"/>
                  <a:cs typeface="Calibri" panose="020F0502020204030204" pitchFamily="34" charset="0"/>
                  <a:sym typeface="Arial"/>
                </a:rPr>
                <a:t>$350</a:t>
              </a:r>
            </a:p>
          </p:txBody>
        </p:sp>
        <p:sp>
          <p:nvSpPr>
            <p:cNvPr id="24" name="TextBox 23">
              <a:extLst>
                <a:ext uri="{FF2B5EF4-FFF2-40B4-BE49-F238E27FC236}">
                  <a16:creationId xmlns:a16="http://schemas.microsoft.com/office/drawing/2014/main" id="{8158AEB8-97BE-6DE0-B270-DAF81040771F}"/>
                </a:ext>
              </a:extLst>
            </p:cNvPr>
            <p:cNvSpPr txBox="1"/>
            <p:nvPr/>
          </p:nvSpPr>
          <p:spPr>
            <a:xfrm>
              <a:off x="16480119" y="10838172"/>
              <a:ext cx="1850088" cy="1508106"/>
            </a:xfrm>
            <a:prstGeom prst="rect">
              <a:avLst/>
            </a:prstGeom>
            <a:noFill/>
          </p:spPr>
          <p:txBody>
            <a:bodyPr wrap="square" rtlCol="0">
              <a:spAutoFit/>
            </a:bodyPr>
            <a:lstStyle/>
            <a:p>
              <a:pPr algn="ctr" defTabSz="457200">
                <a:buClr>
                  <a:srgbClr val="000000"/>
                </a:buClr>
                <a:defRPr/>
              </a:pPr>
              <a:r>
                <a:rPr lang="en-US" sz="1600" kern="0" dirty="0">
                  <a:solidFill>
                    <a:srgbClr val="000000"/>
                  </a:solidFill>
                  <a:latin typeface="Calibri" panose="020F0502020204030204" pitchFamily="34" charset="0"/>
                  <a:cs typeface="Calibri" panose="020F0502020204030204" pitchFamily="34" charset="0"/>
                  <a:sym typeface="Arial"/>
                </a:rPr>
                <a:t>Up to</a:t>
              </a:r>
            </a:p>
            <a:p>
              <a:pPr algn="ctr" defTabSz="457200">
                <a:buClr>
                  <a:srgbClr val="000000"/>
                </a:buClr>
                <a:defRPr/>
              </a:pPr>
              <a:r>
                <a:rPr lang="en-US" sz="2700" kern="0" dirty="0">
                  <a:solidFill>
                    <a:srgbClr val="000000"/>
                  </a:solidFill>
                  <a:latin typeface="Calibri" panose="020F0502020204030204" pitchFamily="34" charset="0"/>
                  <a:cs typeface="Calibri" panose="020F0502020204030204" pitchFamily="34" charset="0"/>
                  <a:sym typeface="Arial"/>
                </a:rPr>
                <a:t>$400</a:t>
              </a:r>
            </a:p>
          </p:txBody>
        </p:sp>
        <p:sp>
          <p:nvSpPr>
            <p:cNvPr id="25" name="TextBox 24">
              <a:extLst>
                <a:ext uri="{FF2B5EF4-FFF2-40B4-BE49-F238E27FC236}">
                  <a16:creationId xmlns:a16="http://schemas.microsoft.com/office/drawing/2014/main" id="{7D9C8424-AB65-674D-63C6-6777B1FCD7E3}"/>
                </a:ext>
              </a:extLst>
            </p:cNvPr>
            <p:cNvSpPr txBox="1"/>
            <p:nvPr/>
          </p:nvSpPr>
          <p:spPr>
            <a:xfrm>
              <a:off x="19347931" y="10838172"/>
              <a:ext cx="1883704" cy="1508106"/>
            </a:xfrm>
            <a:prstGeom prst="rect">
              <a:avLst/>
            </a:prstGeom>
            <a:noFill/>
          </p:spPr>
          <p:txBody>
            <a:bodyPr wrap="square" rtlCol="0">
              <a:spAutoFit/>
            </a:bodyPr>
            <a:lstStyle/>
            <a:p>
              <a:pPr algn="ctr" defTabSz="457200">
                <a:buClr>
                  <a:srgbClr val="000000"/>
                </a:buClr>
                <a:defRPr/>
              </a:pPr>
              <a:r>
                <a:rPr lang="en-US" sz="1600" kern="0" dirty="0">
                  <a:solidFill>
                    <a:srgbClr val="000000"/>
                  </a:solidFill>
                  <a:latin typeface="Calibri" panose="020F0502020204030204" pitchFamily="34" charset="0"/>
                  <a:cs typeface="Calibri" panose="020F0502020204030204" pitchFamily="34" charset="0"/>
                  <a:sym typeface="Arial"/>
                </a:rPr>
                <a:t>Up to</a:t>
              </a:r>
            </a:p>
            <a:p>
              <a:pPr algn="ctr" defTabSz="457200">
                <a:buClr>
                  <a:srgbClr val="000000"/>
                </a:buClr>
                <a:defRPr/>
              </a:pPr>
              <a:r>
                <a:rPr lang="en-US" sz="2700" kern="0" dirty="0">
                  <a:solidFill>
                    <a:srgbClr val="000000"/>
                  </a:solidFill>
                  <a:latin typeface="Calibri" panose="020F0502020204030204" pitchFamily="34" charset="0"/>
                  <a:cs typeface="Calibri" panose="020F0502020204030204" pitchFamily="34" charset="0"/>
                  <a:sym typeface="Arial"/>
                </a:rPr>
                <a:t>$450</a:t>
              </a:r>
            </a:p>
          </p:txBody>
        </p:sp>
      </p:grpSp>
      <p:sp>
        <p:nvSpPr>
          <p:cNvPr id="26" name="TextBox 25">
            <a:extLst>
              <a:ext uri="{FF2B5EF4-FFF2-40B4-BE49-F238E27FC236}">
                <a16:creationId xmlns:a16="http://schemas.microsoft.com/office/drawing/2014/main" id="{84791B55-D32D-3FC2-FE1B-75BDDEA551A5}"/>
              </a:ext>
            </a:extLst>
          </p:cNvPr>
          <p:cNvSpPr txBox="1"/>
          <p:nvPr/>
        </p:nvSpPr>
        <p:spPr>
          <a:xfrm>
            <a:off x="0" y="1094593"/>
            <a:ext cx="12192000" cy="707886"/>
          </a:xfrm>
          <a:prstGeom prst="rect">
            <a:avLst/>
          </a:prstGeom>
          <a:noFill/>
        </p:spPr>
        <p:txBody>
          <a:bodyPr wrap="square" rtlCol="0">
            <a:spAutoFit/>
          </a:bodyPr>
          <a:lstStyle/>
          <a:p>
            <a:pPr algn="ctr" defTabSz="457200">
              <a:buClr>
                <a:srgbClr val="000000"/>
              </a:buClr>
              <a:defRPr/>
            </a:pPr>
            <a:r>
              <a:rPr lang="en-US" sz="2400" b="1" kern="0" dirty="0">
                <a:solidFill>
                  <a:srgbClr val="0D2D53"/>
                </a:solidFill>
                <a:latin typeface="Arial"/>
                <a:cs typeface="Arial"/>
                <a:sym typeface="Arial"/>
              </a:rPr>
              <a:t>Overriding Customer Acquisition Bonuses</a:t>
            </a:r>
          </a:p>
          <a:p>
            <a:pPr algn="ctr" defTabSz="457200">
              <a:buClr>
                <a:srgbClr val="000000"/>
              </a:buClr>
              <a:defRPr/>
            </a:pPr>
            <a:r>
              <a:rPr lang="en-US" sz="1600" i="1" kern="0" dirty="0">
                <a:solidFill>
                  <a:srgbClr val="0D2D53"/>
                </a:solidFill>
                <a:latin typeface="Arial"/>
                <a:cs typeface="Arial"/>
                <a:sym typeface="Arial"/>
              </a:rPr>
              <a:t>Earned once, when your team becomes customer qualified</a:t>
            </a:r>
          </a:p>
        </p:txBody>
      </p:sp>
    </p:spTree>
    <p:extLst>
      <p:ext uri="{BB962C8B-B14F-4D97-AF65-F5344CB8AC3E}">
        <p14:creationId xmlns:p14="http://schemas.microsoft.com/office/powerpoint/2010/main" val="275655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up)">
                                      <p:cBhvr>
                                        <p:cTn id="16"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FF"/>
            </a:gs>
            <a:gs pos="64549">
              <a:srgbClr val="FFFFFF"/>
            </a:gs>
            <a:gs pos="87307">
              <a:srgbClr val="FFFFFF"/>
            </a:gs>
            <a:gs pos="100000">
              <a:srgbClr val="FFFFFF"/>
            </a:gs>
          </a:gsLst>
          <a:lin ang="5400000" scaled="0"/>
        </a:gradFill>
        <a:effectLst/>
      </p:bgPr>
    </p:bg>
    <p:spTree>
      <p:nvGrpSpPr>
        <p:cNvPr id="1" name="Shape 167"/>
        <p:cNvGrpSpPr/>
        <p:nvPr/>
      </p:nvGrpSpPr>
      <p:grpSpPr>
        <a:xfrm>
          <a:off x="0" y="0"/>
          <a:ext cx="0" cy="0"/>
          <a:chOff x="0" y="0"/>
          <a:chExt cx="0" cy="0"/>
        </a:xfrm>
      </p:grpSpPr>
      <p:pic>
        <p:nvPicPr>
          <p:cNvPr id="10" name="Picture 2" descr="ACN | LinkedIn">
            <a:extLst>
              <a:ext uri="{FF2B5EF4-FFF2-40B4-BE49-F238E27FC236}">
                <a16:creationId xmlns:a16="http://schemas.microsoft.com/office/drawing/2014/main" id="{B693AA09-E19B-0C2E-9956-5BFBBC749E2D}"/>
              </a:ext>
            </a:extLst>
          </p:cNvPr>
          <p:cNvPicPr>
            <a:picLocks noChangeAspect="1" noChangeArrowheads="1"/>
          </p:cNvPicPr>
          <p:nvPr/>
        </p:nvPicPr>
        <p:blipFill rotWithShape="1">
          <a:blip r:embed="rId3">
            <a:alphaModFix amt="8000"/>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CA68A2-2F8B-F067-2B23-42226286CF61}"/>
              </a:ext>
            </a:extLst>
          </p:cNvPr>
          <p:cNvSpPr txBox="1"/>
          <p:nvPr/>
        </p:nvSpPr>
        <p:spPr>
          <a:xfrm>
            <a:off x="1" y="193291"/>
            <a:ext cx="12192000" cy="977191"/>
          </a:xfrm>
          <a:prstGeom prst="rect">
            <a:avLst/>
          </a:prstGeom>
          <a:noFill/>
        </p:spPr>
        <p:txBody>
          <a:bodyPr wrap="square" rtlCol="0">
            <a:spAutoFit/>
          </a:bodyPr>
          <a:lstStyle/>
          <a:p>
            <a:pPr algn="ctr" defTabSz="457200">
              <a:buClr>
                <a:srgbClr val="000000"/>
              </a:buClr>
              <a:defRPr/>
            </a:pPr>
            <a:r>
              <a:rPr lang="en-US" sz="5750" b="1" kern="0" dirty="0">
                <a:solidFill>
                  <a:srgbClr val="0D2D51"/>
                </a:solidFill>
                <a:latin typeface="Calibri" panose="020F0502020204030204" pitchFamily="34" charset="0"/>
                <a:cs typeface="Calibri" panose="020F0502020204030204" pitchFamily="34" charset="0"/>
                <a:sym typeface="Arial"/>
              </a:rPr>
              <a:t>I’m Ready To Get Started</a:t>
            </a:r>
          </a:p>
        </p:txBody>
      </p:sp>
      <p:pic>
        <p:nvPicPr>
          <p:cNvPr id="5" name="Picture 4" descr="A blue and grey color palette&#10;&#10;Description automatically generated">
            <a:extLst>
              <a:ext uri="{FF2B5EF4-FFF2-40B4-BE49-F238E27FC236}">
                <a16:creationId xmlns:a16="http://schemas.microsoft.com/office/drawing/2014/main" id="{B6AE8F3F-B621-D307-7D83-E7AE075DB8DA}"/>
              </a:ext>
            </a:extLst>
          </p:cNvPr>
          <p:cNvPicPr>
            <a:picLocks noChangeAspect="1"/>
          </p:cNvPicPr>
          <p:nvPr/>
        </p:nvPicPr>
        <p:blipFill>
          <a:blip r:embed="rId4"/>
          <a:stretch>
            <a:fillRect/>
          </a:stretch>
        </p:blipFill>
        <p:spPr>
          <a:xfrm rot="16200000">
            <a:off x="-2495686" y="3066088"/>
            <a:ext cx="3562350" cy="1104900"/>
          </a:xfrm>
          <a:prstGeom prst="rect">
            <a:avLst/>
          </a:prstGeom>
        </p:spPr>
      </p:pic>
      <p:sp>
        <p:nvSpPr>
          <p:cNvPr id="7" name="What’s Next? - Training and Support">
            <a:extLst>
              <a:ext uri="{FF2B5EF4-FFF2-40B4-BE49-F238E27FC236}">
                <a16:creationId xmlns:a16="http://schemas.microsoft.com/office/drawing/2014/main" id="{0E708C8A-FC3B-323B-B05D-8F090EA774C9}"/>
              </a:ext>
            </a:extLst>
          </p:cNvPr>
          <p:cNvSpPr txBox="1"/>
          <p:nvPr/>
        </p:nvSpPr>
        <p:spPr>
          <a:xfrm>
            <a:off x="4121902" y="1048115"/>
            <a:ext cx="3948197" cy="57688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pPr algn="ctr" defTabSz="228600" hangingPunct="0">
              <a:lnSpc>
                <a:spcPct val="80000"/>
              </a:lnSpc>
              <a:defRPr sz="9000" b="1">
                <a:solidFill>
                  <a:srgbClr val="4F92D3"/>
                </a:solidFill>
              </a:defRPr>
            </a:pPr>
            <a:r>
              <a:rPr lang="en-US" sz="4000" i="1" kern="0" dirty="0">
                <a:solidFill>
                  <a:srgbClr val="5092D4">
                    <a:alpha val="84705"/>
                  </a:srgbClr>
                </a:solidFill>
                <a:latin typeface="Calibri Light" panose="020F0302020204030204" pitchFamily="34" charset="0"/>
                <a:cs typeface="Calibri Light" panose="020F0302020204030204" pitchFamily="34" charset="0"/>
                <a:sym typeface="Myriad Pro"/>
              </a:rPr>
              <a:t>Training &amp; Support</a:t>
            </a:r>
            <a:endParaRPr sz="4000" i="1" kern="0" dirty="0">
              <a:solidFill>
                <a:srgbClr val="5092D4">
                  <a:alpha val="84705"/>
                </a:srgbClr>
              </a:solidFill>
              <a:latin typeface="Calibri Light" panose="020F0302020204030204" pitchFamily="34" charset="0"/>
              <a:cs typeface="Calibri Light" panose="020F0302020204030204" pitchFamily="34" charset="0"/>
              <a:sym typeface="Myriad Pro"/>
            </a:endParaRPr>
          </a:p>
        </p:txBody>
      </p:sp>
      <p:grpSp>
        <p:nvGrpSpPr>
          <p:cNvPr id="2" name="Group 1">
            <a:extLst>
              <a:ext uri="{FF2B5EF4-FFF2-40B4-BE49-F238E27FC236}">
                <a16:creationId xmlns:a16="http://schemas.microsoft.com/office/drawing/2014/main" id="{064016F4-C046-811C-E255-B1C3C42334C6}"/>
              </a:ext>
            </a:extLst>
          </p:cNvPr>
          <p:cNvGrpSpPr/>
          <p:nvPr/>
        </p:nvGrpSpPr>
        <p:grpSpPr>
          <a:xfrm>
            <a:off x="5978391" y="1668748"/>
            <a:ext cx="5057909" cy="2039112"/>
            <a:chOff x="692061" y="3949993"/>
            <a:chExt cx="5057909" cy="2039112"/>
          </a:xfrm>
        </p:grpSpPr>
        <p:sp>
          <p:nvSpPr>
            <p:cNvPr id="16" name="vA">
              <a:extLst>
                <a:ext uri="{FF2B5EF4-FFF2-40B4-BE49-F238E27FC236}">
                  <a16:creationId xmlns:a16="http://schemas.microsoft.com/office/drawing/2014/main" id="{E60A6813-3F28-859F-8812-DFB01793DBF4}"/>
                </a:ext>
              </a:extLst>
            </p:cNvPr>
            <p:cNvSpPr/>
            <p:nvPr/>
          </p:nvSpPr>
          <p:spPr>
            <a:xfrm>
              <a:off x="1177972" y="3949993"/>
              <a:ext cx="4571998" cy="2039112"/>
            </a:xfrm>
            <a:prstGeom prst="rect">
              <a:avLst/>
            </a:prstGeom>
            <a:solidFill>
              <a:srgbClr val="0D2D51">
                <a:alpha val="71856"/>
              </a:srgbClr>
            </a:solidFill>
            <a:ln w="76200">
              <a:solidFill>
                <a:srgbClr val="F2682A"/>
              </a:solidFill>
              <a:miter lim="400000"/>
            </a:ln>
            <a:extLst>
              <a:ext uri="{C572A759-6A51-4108-AA02-DFA0A04FC94B}">
                <ma14:wrappingTextBoxFlag xmlns:ma14="http://schemas.microsoft.com/office/mac/drawingml/2011/main" xmlns="" val="1"/>
              </a:ext>
            </a:extLst>
          </p:spPr>
          <p:txBody>
            <a:bodyPr lIns="35719" tIns="35719" rIns="35719" bIns="35719"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pPr algn="ctr" defTabSz="410766" hangingPunct="0"/>
              <a:r>
                <a:rPr lang="en-US" sz="3600" b="1" kern="0"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PARTICIPATE</a:t>
              </a:r>
            </a:p>
            <a:p>
              <a:pPr algn="ctr" defTabSz="410766" hangingPunct="0"/>
              <a:r>
                <a:rPr lang="en-US" sz="36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 TRAINING</a:t>
              </a:r>
              <a:endParaRPr sz="24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66415B40-2327-0899-936D-EB6BA06F0E22}"/>
                </a:ext>
              </a:extLst>
            </p:cNvPr>
            <p:cNvSpPr/>
            <p:nvPr/>
          </p:nvSpPr>
          <p:spPr>
            <a:xfrm>
              <a:off x="692061" y="4645699"/>
              <a:ext cx="647700" cy="647700"/>
            </a:xfrm>
            <a:prstGeom prst="ellipse">
              <a:avLst/>
            </a:prstGeom>
            <a:solidFill>
              <a:schemeClr val="bg1">
                <a:alpha val="71856"/>
              </a:schemeClr>
            </a:solidFill>
            <a:ln w="76200">
              <a:solidFill>
                <a:srgbClr val="F2682A"/>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defTabSz="228600" hangingPunct="0">
                <a:lnSpc>
                  <a:spcPts val="1850"/>
                </a:lnSpc>
              </a:pPr>
              <a:r>
                <a:rPr lang="en-US" sz="3300" b="1" kern="0" dirty="0">
                  <a:solidFill>
                    <a:srgbClr val="0D2D51"/>
                  </a:solidFill>
                  <a:latin typeface="Calibri" panose="020F0502020204030204" pitchFamily="34" charset="0"/>
                  <a:cs typeface="Calibri" panose="020F0502020204030204" pitchFamily="34" charset="0"/>
                  <a:sym typeface="Myriad Pro"/>
                </a:rPr>
                <a:t>2</a:t>
              </a:r>
            </a:p>
          </p:txBody>
        </p:sp>
      </p:grpSp>
      <p:grpSp>
        <p:nvGrpSpPr>
          <p:cNvPr id="8" name="Group 7">
            <a:extLst>
              <a:ext uri="{FF2B5EF4-FFF2-40B4-BE49-F238E27FC236}">
                <a16:creationId xmlns:a16="http://schemas.microsoft.com/office/drawing/2014/main" id="{6CC0EA54-C9E8-1D49-1AAF-3A54F216C88B}"/>
              </a:ext>
            </a:extLst>
          </p:cNvPr>
          <p:cNvGrpSpPr/>
          <p:nvPr/>
        </p:nvGrpSpPr>
        <p:grpSpPr>
          <a:xfrm>
            <a:off x="707980" y="3922618"/>
            <a:ext cx="5041990" cy="2045617"/>
            <a:chOff x="5975350" y="1662242"/>
            <a:chExt cx="5041990" cy="2045617"/>
          </a:xfrm>
        </p:grpSpPr>
        <p:sp>
          <p:nvSpPr>
            <p:cNvPr id="18" name="vA">
              <a:extLst>
                <a:ext uri="{FF2B5EF4-FFF2-40B4-BE49-F238E27FC236}">
                  <a16:creationId xmlns:a16="http://schemas.microsoft.com/office/drawing/2014/main" id="{7BACAAFE-85A3-C49A-BABC-DF9D9A1C4617}"/>
                </a:ext>
              </a:extLst>
            </p:cNvPr>
            <p:cNvSpPr/>
            <p:nvPr/>
          </p:nvSpPr>
          <p:spPr>
            <a:xfrm>
              <a:off x="6445340" y="1662242"/>
              <a:ext cx="4572000" cy="2045617"/>
            </a:xfrm>
            <a:prstGeom prst="rect">
              <a:avLst/>
            </a:prstGeom>
            <a:solidFill>
              <a:srgbClr val="0D2D51">
                <a:alpha val="71856"/>
              </a:srgbClr>
            </a:solidFill>
            <a:ln w="76200">
              <a:solidFill>
                <a:srgbClr val="F2682A"/>
              </a:solidFill>
              <a:miter lim="400000"/>
            </a:ln>
            <a:extLst>
              <a:ext uri="{C572A759-6A51-4108-AA02-DFA0A04FC94B}">
                <ma14:wrappingTextBoxFlag xmlns:ma14="http://schemas.microsoft.com/office/mac/drawingml/2011/main" xmlns="" val="1"/>
              </a:ext>
            </a:extLst>
          </p:spPr>
          <p:txBody>
            <a:bodyPr lIns="35719" tIns="35719" rIns="45720" bIns="35719"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pPr algn="ctr" defTabSz="410766" hangingPunct="0"/>
              <a:r>
                <a:rPr lang="en-US" b="1" kern="0"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UTILIZE </a:t>
              </a:r>
              <a:r>
                <a:rPr lang="en-US"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SUPPORT SYSTEM</a:t>
              </a:r>
            </a:p>
            <a:p>
              <a:pPr algn="ctr" defTabSz="410766" hangingPunct="0"/>
              <a:endParaRPr lang="en-US" sz="2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marL="596900" indent="-342900" defTabSz="410766" hangingPunct="0">
                <a:buFont typeface="Arial" panose="020B0604020202020204" pitchFamily="34" charset="0"/>
                <a:buChar char="•"/>
              </a:pPr>
              <a:r>
                <a:rPr lang="en-US" sz="20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ACN Online Presentations</a:t>
              </a:r>
              <a:br>
                <a:rPr lang="en-US" sz="20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0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&amp; Trainings</a:t>
              </a:r>
            </a:p>
            <a:p>
              <a:pPr marL="596900" indent="-342900" defTabSz="410766" hangingPunct="0">
                <a:buFont typeface="Arial" panose="020B0604020202020204" pitchFamily="34" charset="0"/>
                <a:buChar char="•"/>
              </a:pPr>
              <a:endParaRPr lang="en-US" sz="8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marL="596900" indent="-342900" defTabSz="410766" hangingPunct="0">
                <a:buFont typeface="Arial" panose="020B0604020202020204" pitchFamily="34" charset="0"/>
                <a:buChar char="•"/>
              </a:pPr>
              <a:r>
                <a:rPr lang="en-US" sz="20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Your Team’s In-Person &amp; Virtual Events</a:t>
              </a:r>
            </a:p>
          </p:txBody>
        </p:sp>
        <p:sp>
          <p:nvSpPr>
            <p:cNvPr id="31" name="Oval 30">
              <a:extLst>
                <a:ext uri="{FF2B5EF4-FFF2-40B4-BE49-F238E27FC236}">
                  <a16:creationId xmlns:a16="http://schemas.microsoft.com/office/drawing/2014/main" id="{68254B03-D1CF-50E3-6B5B-5817FAEBBE86}"/>
                </a:ext>
              </a:extLst>
            </p:cNvPr>
            <p:cNvSpPr/>
            <p:nvPr/>
          </p:nvSpPr>
          <p:spPr>
            <a:xfrm>
              <a:off x="5975350" y="2366534"/>
              <a:ext cx="647700" cy="647700"/>
            </a:xfrm>
            <a:prstGeom prst="ellipse">
              <a:avLst/>
            </a:prstGeom>
            <a:solidFill>
              <a:schemeClr val="bg1">
                <a:alpha val="71856"/>
              </a:schemeClr>
            </a:solidFill>
            <a:ln w="76200">
              <a:solidFill>
                <a:srgbClr val="F2682A"/>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defTabSz="228600" hangingPunct="0">
                <a:lnSpc>
                  <a:spcPts val="1850"/>
                </a:lnSpc>
              </a:pPr>
              <a:r>
                <a:rPr lang="en-US" sz="3300" b="1" kern="0" dirty="0">
                  <a:solidFill>
                    <a:srgbClr val="0D2D51"/>
                  </a:solidFill>
                  <a:latin typeface="Calibri" panose="020F0502020204030204" pitchFamily="34" charset="0"/>
                  <a:cs typeface="Calibri" panose="020F0502020204030204" pitchFamily="34" charset="0"/>
                  <a:sym typeface="Myriad Pro"/>
                </a:rPr>
                <a:t>3</a:t>
              </a:r>
            </a:p>
          </p:txBody>
        </p:sp>
      </p:grpSp>
      <p:grpSp>
        <p:nvGrpSpPr>
          <p:cNvPr id="9" name="Group 8">
            <a:extLst>
              <a:ext uri="{FF2B5EF4-FFF2-40B4-BE49-F238E27FC236}">
                <a16:creationId xmlns:a16="http://schemas.microsoft.com/office/drawing/2014/main" id="{0EDFBF57-F82D-C171-287B-3F9B8DB72E47}"/>
              </a:ext>
            </a:extLst>
          </p:cNvPr>
          <p:cNvGrpSpPr/>
          <p:nvPr/>
        </p:nvGrpSpPr>
        <p:grpSpPr>
          <a:xfrm>
            <a:off x="5978390" y="3929123"/>
            <a:ext cx="5057910" cy="2039112"/>
            <a:chOff x="5959430" y="3912293"/>
            <a:chExt cx="5057910" cy="2039112"/>
          </a:xfrm>
        </p:grpSpPr>
        <p:sp>
          <p:nvSpPr>
            <p:cNvPr id="27" name="vA">
              <a:extLst>
                <a:ext uri="{FF2B5EF4-FFF2-40B4-BE49-F238E27FC236}">
                  <a16:creationId xmlns:a16="http://schemas.microsoft.com/office/drawing/2014/main" id="{749AC671-21F2-F6C6-3245-571A782D5384}"/>
                </a:ext>
              </a:extLst>
            </p:cNvPr>
            <p:cNvSpPr/>
            <p:nvPr/>
          </p:nvSpPr>
          <p:spPr>
            <a:xfrm>
              <a:off x="6445340" y="3912293"/>
              <a:ext cx="4572000" cy="2039112"/>
            </a:xfrm>
            <a:prstGeom prst="rect">
              <a:avLst/>
            </a:prstGeom>
            <a:solidFill>
              <a:srgbClr val="0D2D51">
                <a:alpha val="71856"/>
              </a:srgbClr>
            </a:solidFill>
            <a:ln w="76200">
              <a:solidFill>
                <a:srgbClr val="F2682A"/>
              </a:solidFill>
              <a:miter lim="400000"/>
            </a:ln>
            <a:extLst>
              <a:ext uri="{C572A759-6A51-4108-AA02-DFA0A04FC94B}">
                <ma14:wrappingTextBoxFlag xmlns:ma14="http://schemas.microsoft.com/office/mac/drawingml/2011/main" xmlns="" val="1"/>
              </a:ext>
            </a:extLst>
          </p:spPr>
          <p:txBody>
            <a:bodyPr lIns="35719" tIns="35719" rIns="35719" bIns="35719"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pPr algn="ctr" defTabSz="410766" hangingPunct="0"/>
              <a:r>
                <a:rPr lang="en-US" sz="3600" b="1" kern="0"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ACQUIRE</a:t>
              </a:r>
            </a:p>
            <a:p>
              <a:pPr algn="ctr" defTabSz="410766" hangingPunct="0"/>
              <a:r>
                <a:rPr lang="en-US" sz="36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CUSTOMERS</a:t>
              </a:r>
            </a:p>
            <a:p>
              <a:pPr algn="ctr" defTabSz="410766" hangingPunct="0"/>
              <a:r>
                <a:rPr lang="en-US" sz="18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&amp;</a:t>
              </a:r>
            </a:p>
            <a:p>
              <a:pPr algn="ctr" defTabSz="410766" hangingPunct="0"/>
              <a:r>
                <a:rPr lang="en-US" sz="3600" b="1" kern="0"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BUILD A TEAM</a:t>
              </a:r>
            </a:p>
          </p:txBody>
        </p:sp>
        <p:sp>
          <p:nvSpPr>
            <p:cNvPr id="32" name="Oval 31">
              <a:extLst>
                <a:ext uri="{FF2B5EF4-FFF2-40B4-BE49-F238E27FC236}">
                  <a16:creationId xmlns:a16="http://schemas.microsoft.com/office/drawing/2014/main" id="{296A7155-2FFF-736E-4181-70711B74BCED}"/>
                </a:ext>
              </a:extLst>
            </p:cNvPr>
            <p:cNvSpPr/>
            <p:nvPr/>
          </p:nvSpPr>
          <p:spPr>
            <a:xfrm>
              <a:off x="5959430" y="4607999"/>
              <a:ext cx="647700" cy="647700"/>
            </a:xfrm>
            <a:prstGeom prst="ellipse">
              <a:avLst/>
            </a:prstGeom>
            <a:solidFill>
              <a:schemeClr val="bg1">
                <a:alpha val="71856"/>
              </a:schemeClr>
            </a:solidFill>
            <a:ln w="76200">
              <a:solidFill>
                <a:srgbClr val="F2682A"/>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defTabSz="228600" hangingPunct="0">
                <a:lnSpc>
                  <a:spcPts val="1850"/>
                </a:lnSpc>
              </a:pPr>
              <a:r>
                <a:rPr lang="en-US" sz="3300" b="1" kern="0" dirty="0">
                  <a:solidFill>
                    <a:srgbClr val="0D2D51"/>
                  </a:solidFill>
                  <a:latin typeface="Calibri" panose="020F0502020204030204" pitchFamily="34" charset="0"/>
                  <a:cs typeface="Calibri" panose="020F0502020204030204" pitchFamily="34" charset="0"/>
                  <a:sym typeface="Myriad Pro"/>
                </a:rPr>
                <a:t>4</a:t>
              </a:r>
            </a:p>
          </p:txBody>
        </p:sp>
      </p:grpSp>
      <p:grpSp>
        <p:nvGrpSpPr>
          <p:cNvPr id="6" name="Group 5">
            <a:extLst>
              <a:ext uri="{FF2B5EF4-FFF2-40B4-BE49-F238E27FC236}">
                <a16:creationId xmlns:a16="http://schemas.microsoft.com/office/drawing/2014/main" id="{1C82C029-0950-BCC0-05D8-0BA35E8993BC}"/>
              </a:ext>
            </a:extLst>
          </p:cNvPr>
          <p:cNvGrpSpPr/>
          <p:nvPr/>
        </p:nvGrpSpPr>
        <p:grpSpPr>
          <a:xfrm>
            <a:off x="692061" y="1672908"/>
            <a:ext cx="5057909" cy="2034952"/>
            <a:chOff x="692061" y="1672908"/>
            <a:chExt cx="5057909" cy="2034952"/>
          </a:xfrm>
        </p:grpSpPr>
        <p:sp>
          <p:nvSpPr>
            <p:cNvPr id="14" name="vA">
              <a:extLst>
                <a:ext uri="{FF2B5EF4-FFF2-40B4-BE49-F238E27FC236}">
                  <a16:creationId xmlns:a16="http://schemas.microsoft.com/office/drawing/2014/main" id="{D011CF99-F739-E9F4-D211-F5829EA1FB06}"/>
                </a:ext>
              </a:extLst>
            </p:cNvPr>
            <p:cNvSpPr/>
            <p:nvPr/>
          </p:nvSpPr>
          <p:spPr>
            <a:xfrm>
              <a:off x="1177970" y="1672908"/>
              <a:ext cx="4572000" cy="2034952"/>
            </a:xfrm>
            <a:prstGeom prst="rect">
              <a:avLst/>
            </a:prstGeom>
            <a:solidFill>
              <a:srgbClr val="0D2D51">
                <a:alpha val="71856"/>
              </a:srgbClr>
            </a:solidFill>
            <a:ln w="76200">
              <a:solidFill>
                <a:srgbClr val="F2682A"/>
              </a:solidFill>
              <a:miter lim="400000"/>
            </a:ln>
            <a:extLst>
              <a:ext uri="{C572A759-6A51-4108-AA02-DFA0A04FC94B}">
                <ma14:wrappingTextBoxFlag xmlns:ma14="http://schemas.microsoft.com/office/mac/drawingml/2011/main" xmlns="" val="1"/>
              </a:ext>
            </a:extLst>
          </p:spPr>
          <p:txBody>
            <a:bodyPr lIns="35719" tIns="182880" rIns="35719" bIns="35719"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pPr algn="ctr" defTabSz="410766" hangingPunct="0"/>
              <a:r>
                <a:rPr lang="en-US" b="1" kern="0" dirty="0">
                  <a:solidFill>
                    <a:srgbClr val="FFFF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ENROLL</a:t>
              </a:r>
            </a:p>
            <a:p>
              <a:pPr algn="ctr" defTabSz="410766" hangingPunct="0"/>
              <a:r>
                <a:rPr lang="en-US"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AS AN IBO</a:t>
              </a:r>
              <a:br>
                <a:rPr lang="en-US" sz="15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5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(Independent Business Owner)</a:t>
              </a:r>
            </a:p>
            <a:p>
              <a:pPr algn="ctr" defTabSz="410766" hangingPunct="0"/>
              <a:endParaRPr lang="en-US" sz="9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defTabSz="410766" hangingPunct="0"/>
              <a:r>
                <a:rPr lang="en-US" sz="1600" b="1" kern="0" dirty="0">
                  <a:latin typeface="Calibri" panose="020F0502020204030204" pitchFamily="34" charset="0"/>
                  <a:cs typeface="Calibri" panose="020F0502020204030204" pitchFamily="34" charset="0"/>
                </a:rPr>
                <a:t>Get with the person who invited you</a:t>
              </a:r>
            </a:p>
            <a:p>
              <a:pPr algn="ctr" defTabSz="410766" hangingPunct="0"/>
              <a:r>
                <a:rPr lang="en-US" sz="1600" b="1" kern="0" dirty="0">
                  <a:latin typeface="Calibri" panose="020F0502020204030204" pitchFamily="34" charset="0"/>
                  <a:cs typeface="Calibri" panose="020F0502020204030204" pitchFamily="34" charset="0"/>
                </a:rPr>
                <a:t>and they’ll send you a link to their website!</a:t>
              </a:r>
            </a:p>
            <a:p>
              <a:pPr algn="ctr" defTabSz="410766" hangingPunct="0"/>
              <a:endParaRPr sz="1500" b="1" kern="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B71F8E71-8880-A0A3-AADD-2343D4C6234C}"/>
                </a:ext>
              </a:extLst>
            </p:cNvPr>
            <p:cNvSpPr/>
            <p:nvPr/>
          </p:nvSpPr>
          <p:spPr>
            <a:xfrm>
              <a:off x="692061" y="2366534"/>
              <a:ext cx="647700" cy="647700"/>
            </a:xfrm>
            <a:prstGeom prst="ellipse">
              <a:avLst/>
            </a:prstGeom>
            <a:solidFill>
              <a:schemeClr val="bg1">
                <a:alpha val="71856"/>
              </a:schemeClr>
            </a:solidFill>
            <a:ln w="76200">
              <a:solidFill>
                <a:srgbClr val="F2682A"/>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defTabSz="228600" hangingPunct="0">
                <a:lnSpc>
                  <a:spcPts val="1850"/>
                </a:lnSpc>
              </a:pPr>
              <a:r>
                <a:rPr lang="en-US" sz="3300" b="1" kern="0" dirty="0">
                  <a:solidFill>
                    <a:srgbClr val="0D2D51"/>
                  </a:solidFill>
                  <a:latin typeface="Calibri" panose="020F0502020204030204" pitchFamily="34" charset="0"/>
                  <a:cs typeface="Calibri" panose="020F0502020204030204" pitchFamily="34" charset="0"/>
                  <a:sym typeface="Myriad Pro"/>
                </a:rPr>
                <a:t>1</a:t>
              </a:r>
            </a:p>
          </p:txBody>
        </p:sp>
      </p:grpSp>
      <p:sp>
        <p:nvSpPr>
          <p:cNvPr id="40" name="TextBox 39">
            <a:extLst>
              <a:ext uri="{FF2B5EF4-FFF2-40B4-BE49-F238E27FC236}">
                <a16:creationId xmlns:a16="http://schemas.microsoft.com/office/drawing/2014/main" id="{8115A2E2-BC79-3685-1C69-2442573734D0}"/>
              </a:ext>
            </a:extLst>
          </p:cNvPr>
          <p:cNvSpPr txBox="1"/>
          <p:nvPr/>
        </p:nvSpPr>
        <p:spPr>
          <a:xfrm>
            <a:off x="0" y="6166163"/>
            <a:ext cx="12192000" cy="515141"/>
          </a:xfrm>
          <a:prstGeom prst="rect">
            <a:avLst/>
          </a:prstGeom>
          <a:noFill/>
        </p:spPr>
        <p:txBody>
          <a:bodyPr wrap="square" tIns="182880">
            <a:spAutoFit/>
          </a:bodyPr>
          <a:lstStyle/>
          <a:p>
            <a:pPr algn="ctr" defTabSz="228600" hangingPunct="0">
              <a:lnSpc>
                <a:spcPts val="1850"/>
              </a:lnSpc>
            </a:pPr>
            <a:r>
              <a:rPr lang="en-US" sz="2700" b="1" kern="0" dirty="0">
                <a:solidFill>
                  <a:srgbClr val="0D2D51"/>
                </a:solidFill>
                <a:latin typeface="Calibri" panose="020F0502020204030204" pitchFamily="34" charset="0"/>
                <a:cs typeface="Calibri" panose="020F0502020204030204" pitchFamily="34" charset="0"/>
                <a:sym typeface="Myriad Pro"/>
              </a:rPr>
              <a:t>IN BUSINESS FOR YOURSELF, </a:t>
            </a:r>
            <a:r>
              <a:rPr lang="en-US" sz="3000" b="1" u="sng" kern="0" dirty="0">
                <a:solidFill>
                  <a:srgbClr val="4B8DCD"/>
                </a:solidFill>
                <a:latin typeface="Calibri" panose="020F0502020204030204" pitchFamily="34" charset="0"/>
                <a:cs typeface="Calibri" panose="020F0502020204030204" pitchFamily="34" charset="0"/>
                <a:sym typeface="Myriad Pro"/>
              </a:rPr>
              <a:t>NEVER</a:t>
            </a:r>
            <a:r>
              <a:rPr lang="en-US" sz="2400" b="1" kern="0" dirty="0">
                <a:solidFill>
                  <a:srgbClr val="4B8DCD"/>
                </a:solidFill>
                <a:latin typeface="Calibri" panose="020F0502020204030204" pitchFamily="34" charset="0"/>
                <a:cs typeface="Calibri" panose="020F0502020204030204" pitchFamily="34" charset="0"/>
                <a:sym typeface="Myriad Pro"/>
              </a:rPr>
              <a:t>  </a:t>
            </a:r>
            <a:r>
              <a:rPr lang="en-US" sz="2700" b="1" kern="0" dirty="0">
                <a:solidFill>
                  <a:srgbClr val="0D2D51"/>
                </a:solidFill>
                <a:latin typeface="Calibri" panose="020F0502020204030204" pitchFamily="34" charset="0"/>
                <a:cs typeface="Calibri" panose="020F0502020204030204" pitchFamily="34" charset="0"/>
                <a:sym typeface="Myriad Pro"/>
              </a:rPr>
              <a:t>BY YOURSELF!</a:t>
            </a:r>
          </a:p>
        </p:txBody>
      </p:sp>
    </p:spTree>
    <p:extLst>
      <p:ext uri="{BB962C8B-B14F-4D97-AF65-F5344CB8AC3E}">
        <p14:creationId xmlns:p14="http://schemas.microsoft.com/office/powerpoint/2010/main" val="235855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1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150"/>
                            </p:stCondLst>
                            <p:childTnLst>
                              <p:par>
                                <p:cTn id="13" presetID="22" presetClass="entr" presetSubtype="8" fill="hold" nodeType="afterEffect">
                                  <p:stCondLst>
                                    <p:cond delay="1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800"/>
                            </p:stCondLst>
                            <p:childTnLst>
                              <p:par>
                                <p:cTn id="17" presetID="22" presetClass="entr" presetSubtype="8" fill="hold" nodeType="afterEffect">
                                  <p:stCondLst>
                                    <p:cond delay="15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FF"/>
            </a:gs>
            <a:gs pos="64549">
              <a:srgbClr val="FFFFFF"/>
            </a:gs>
            <a:gs pos="87307">
              <a:srgbClr val="FFFFFF"/>
            </a:gs>
            <a:gs pos="100000">
              <a:srgbClr val="FFFFFF"/>
            </a:gs>
          </a:gsLst>
          <a:lin ang="5400000" scaled="0"/>
        </a:gradFill>
        <a:effectLst/>
      </p:bgPr>
    </p:bg>
    <p:spTree>
      <p:nvGrpSpPr>
        <p:cNvPr id="1" name="Shape 167"/>
        <p:cNvGrpSpPr/>
        <p:nvPr/>
      </p:nvGrpSpPr>
      <p:grpSpPr>
        <a:xfrm>
          <a:off x="0" y="0"/>
          <a:ext cx="0" cy="0"/>
          <a:chOff x="0" y="0"/>
          <a:chExt cx="0" cy="0"/>
        </a:xfrm>
      </p:grpSpPr>
      <p:pic>
        <p:nvPicPr>
          <p:cNvPr id="97" name="Picture 2" descr="ACN | LinkedIn">
            <a:extLst>
              <a:ext uri="{FF2B5EF4-FFF2-40B4-BE49-F238E27FC236}">
                <a16:creationId xmlns:a16="http://schemas.microsoft.com/office/drawing/2014/main" id="{38EFC43D-63F5-C360-D04E-B88FB715C5FA}"/>
              </a:ext>
            </a:extLst>
          </p:cNvPr>
          <p:cNvPicPr>
            <a:picLocks noChangeAspect="1" noChangeArrowheads="1"/>
          </p:cNvPicPr>
          <p:nvPr/>
        </p:nvPicPr>
        <p:blipFill rotWithShape="1">
          <a:blip r:embed="rId3">
            <a:alphaModFix amt="8000"/>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A blue and grey color palette&#10;&#10;Description automatically generated">
            <a:extLst>
              <a:ext uri="{FF2B5EF4-FFF2-40B4-BE49-F238E27FC236}">
                <a16:creationId xmlns:a16="http://schemas.microsoft.com/office/drawing/2014/main" id="{F2BB3AB9-0A86-4B33-4519-69B8D7FDAA15}"/>
              </a:ext>
            </a:extLst>
          </p:cNvPr>
          <p:cNvPicPr>
            <a:picLocks noChangeAspect="1"/>
          </p:cNvPicPr>
          <p:nvPr/>
        </p:nvPicPr>
        <p:blipFill>
          <a:blip r:embed="rId4"/>
          <a:stretch>
            <a:fillRect/>
          </a:stretch>
        </p:blipFill>
        <p:spPr>
          <a:xfrm rot="16200000">
            <a:off x="-1681171" y="3696354"/>
            <a:ext cx="2427832" cy="753017"/>
          </a:xfrm>
          <a:prstGeom prst="rect">
            <a:avLst/>
          </a:prstGeom>
          <a:gradFill>
            <a:gsLst>
              <a:gs pos="0">
                <a:srgbClr val="75BF43"/>
              </a:gs>
              <a:gs pos="100000">
                <a:srgbClr val="63C7C8"/>
              </a:gs>
            </a:gsLst>
            <a:lin ang="5400000" scaled="1"/>
          </a:gradFill>
        </p:spPr>
      </p:pic>
      <p:pic>
        <p:nvPicPr>
          <p:cNvPr id="60" name="Picture 59" descr="A blue and orange text on a black background&#10;&#10;Description automatically generated">
            <a:extLst>
              <a:ext uri="{FF2B5EF4-FFF2-40B4-BE49-F238E27FC236}">
                <a16:creationId xmlns:a16="http://schemas.microsoft.com/office/drawing/2014/main" id="{E34568E7-FBC5-7E59-E48B-FB58508B6B24}"/>
              </a:ext>
            </a:extLst>
          </p:cNvPr>
          <p:cNvPicPr>
            <a:picLocks noChangeAspect="1"/>
          </p:cNvPicPr>
          <p:nvPr/>
        </p:nvPicPr>
        <p:blipFill rotWithShape="1">
          <a:blip r:embed="rId5"/>
          <a:srcRect b="31901"/>
          <a:stretch/>
        </p:blipFill>
        <p:spPr>
          <a:xfrm>
            <a:off x="3020552" y="2274"/>
            <a:ext cx="6132865" cy="923816"/>
          </a:xfrm>
          <a:prstGeom prst="rect">
            <a:avLst/>
          </a:prstGeom>
          <a:ln>
            <a:noFill/>
          </a:ln>
          <a:effectLst>
            <a:outerShdw blurRad="292100" dist="139700" dir="2700000" algn="tl" rotWithShape="0">
              <a:srgbClr val="333333">
                <a:alpha val="65000"/>
              </a:srgbClr>
            </a:outerShdw>
          </a:effectLst>
        </p:spPr>
      </p:pic>
      <p:grpSp>
        <p:nvGrpSpPr>
          <p:cNvPr id="61" name="Group 60">
            <a:extLst>
              <a:ext uri="{FF2B5EF4-FFF2-40B4-BE49-F238E27FC236}">
                <a16:creationId xmlns:a16="http://schemas.microsoft.com/office/drawing/2014/main" id="{647C7375-4B85-DA6C-A028-5989209F95CE}"/>
              </a:ext>
            </a:extLst>
          </p:cNvPr>
          <p:cNvGrpSpPr/>
          <p:nvPr/>
        </p:nvGrpSpPr>
        <p:grpSpPr>
          <a:xfrm>
            <a:off x="5100196" y="2089787"/>
            <a:ext cx="2009875" cy="4030133"/>
            <a:chOff x="5100196" y="1789984"/>
            <a:chExt cx="2009875" cy="4030133"/>
          </a:xfrm>
        </p:grpSpPr>
        <p:sp>
          <p:nvSpPr>
            <p:cNvPr id="62" name="TextBox 61">
              <a:extLst>
                <a:ext uri="{FF2B5EF4-FFF2-40B4-BE49-F238E27FC236}">
                  <a16:creationId xmlns:a16="http://schemas.microsoft.com/office/drawing/2014/main" id="{AF272F6E-A792-37A0-213E-B457F18F0ABF}"/>
                </a:ext>
              </a:extLst>
            </p:cNvPr>
            <p:cNvSpPr txBox="1"/>
            <p:nvPr/>
          </p:nvSpPr>
          <p:spPr>
            <a:xfrm>
              <a:off x="5106246" y="4979298"/>
              <a:ext cx="1979504" cy="738664"/>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New IBOs MUST be on this training as soon as they enroll!</a:t>
              </a:r>
            </a:p>
          </p:txBody>
        </p:sp>
        <p:sp>
          <p:nvSpPr>
            <p:cNvPr id="63" name="TextBox 62">
              <a:extLst>
                <a:ext uri="{FF2B5EF4-FFF2-40B4-BE49-F238E27FC236}">
                  <a16:creationId xmlns:a16="http://schemas.microsoft.com/office/drawing/2014/main" id="{671076FA-F19A-7B22-D2DD-A9E5B1077527}"/>
                </a:ext>
              </a:extLst>
            </p:cNvPr>
            <p:cNvSpPr txBox="1"/>
            <p:nvPr/>
          </p:nvSpPr>
          <p:spPr>
            <a:xfrm>
              <a:off x="5100196" y="2427616"/>
              <a:ext cx="1991605" cy="461665"/>
            </a:xfrm>
            <a:prstGeom prst="rect">
              <a:avLst/>
            </a:prstGeom>
            <a:solidFill>
              <a:srgbClr val="F2682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7:00 p.m. CT</a:t>
              </a:r>
            </a:p>
          </p:txBody>
        </p:sp>
        <p:sp>
          <p:nvSpPr>
            <p:cNvPr id="64" name="Rectangle 63">
              <a:extLst>
                <a:ext uri="{FF2B5EF4-FFF2-40B4-BE49-F238E27FC236}">
                  <a16:creationId xmlns:a16="http://schemas.microsoft.com/office/drawing/2014/main" id="{F045FBF8-5291-F278-66F4-076501B767E5}"/>
                </a:ext>
              </a:extLst>
            </p:cNvPr>
            <p:cNvSpPr/>
            <p:nvPr/>
          </p:nvSpPr>
          <p:spPr>
            <a:xfrm>
              <a:off x="5100196" y="1789984"/>
              <a:ext cx="1991606" cy="4030133"/>
            </a:xfrm>
            <a:prstGeom prst="rect">
              <a:avLst/>
            </a:prstGeom>
            <a:noFill/>
            <a:ln w="38100">
              <a:solidFill>
                <a:srgbClr val="0E2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0140A829-E413-136E-284E-944E9E0409DB}"/>
                </a:ext>
              </a:extLst>
            </p:cNvPr>
            <p:cNvSpPr txBox="1"/>
            <p:nvPr/>
          </p:nvSpPr>
          <p:spPr>
            <a:xfrm>
              <a:off x="5100196" y="1789984"/>
              <a:ext cx="19916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TUESDAY</a:t>
              </a:r>
            </a:p>
          </p:txBody>
        </p:sp>
        <p:sp>
          <p:nvSpPr>
            <p:cNvPr id="66" name="TextBox 65">
              <a:extLst>
                <a:ext uri="{FF2B5EF4-FFF2-40B4-BE49-F238E27FC236}">
                  <a16:creationId xmlns:a16="http://schemas.microsoft.com/office/drawing/2014/main" id="{25898936-C375-7BE7-068F-F9D3D6E09645}"/>
                </a:ext>
              </a:extLst>
            </p:cNvPr>
            <p:cNvSpPr txBox="1"/>
            <p:nvPr/>
          </p:nvSpPr>
          <p:spPr>
            <a:xfrm>
              <a:off x="5136735" y="2942428"/>
              <a:ext cx="1973336" cy="20005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2682A"/>
                  </a:solidFill>
                  <a:effectLst>
                    <a:outerShdw blurRad="50800" dist="38100" dir="2700000" algn="tl" rotWithShape="0">
                      <a:prstClr val="black">
                        <a:alpha val="40000"/>
                      </a:prstClr>
                    </a:outerShdw>
                  </a:effectLst>
                  <a:uLnTx/>
                  <a:uFillTx/>
                  <a:latin typeface="Calibri" panose="020F0502020204030204"/>
                  <a:ea typeface="+mn-ea"/>
                  <a:cs typeface="+mn-cs"/>
                </a:rPr>
                <a:t>NEW IBO TRAINING</a:t>
              </a:r>
              <a:endParaRPr kumimoji="0" lang="en-US" sz="1400" b="1" i="0" u="none" strike="noStrike" kern="1200" cap="none" spc="0" normalizeH="0" baseline="0" noProof="0" dirty="0">
                <a:ln>
                  <a:noFill/>
                </a:ln>
                <a:solidFill>
                  <a:srgbClr val="F2682A"/>
                </a:solidFill>
                <a:effectLst>
                  <a:outerShdw blurRad="50800" dist="3810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2682A"/>
                  </a:solidFill>
                  <a:effectLst>
                    <a:outerShdw blurRad="50800" dist="38100" dir="2700000" algn="tl" rotWithShape="0">
                      <a:prstClr val="black">
                        <a:alpha val="40000"/>
                      </a:prstClr>
                    </a:outerShdw>
                  </a:effectLst>
                  <a:uLnTx/>
                  <a:uFillTx/>
                  <a:latin typeface="Calibri" panose="020F0502020204030204"/>
                  <a:ea typeface="+mn-ea"/>
                  <a:cs typeface="+mn-cs"/>
                </a:rPr>
                <a:t>HOW TO:</a:t>
              </a:r>
              <a:endParaRPr kumimoji="0" lang="en-US" sz="1800" b="0" i="0" u="none" strike="noStrike" kern="1200" cap="none" spc="0" normalizeH="0" baseline="0" noProof="0" dirty="0">
                <a:ln>
                  <a:noFill/>
                </a:ln>
                <a:solidFill>
                  <a:srgbClr val="F2682A"/>
                </a:solidFill>
                <a:effectLst>
                  <a:outerShdw blurRad="50800" dist="3810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2D51"/>
                  </a:solidFill>
                  <a:effectLst>
                    <a:outerShdw blurRad="50800" dist="38100" dir="2700000" algn="tl" rotWithShape="0">
                      <a:prstClr val="black">
                        <a:alpha val="40000"/>
                      </a:prstClr>
                    </a:outerShdw>
                  </a:effectLst>
                  <a:uLnTx/>
                  <a:uFillTx/>
                  <a:latin typeface="Calibri" panose="020F0502020204030204"/>
                  <a:ea typeface="+mn-ea"/>
                  <a:cs typeface="+mn-cs"/>
                </a:rPr>
                <a:t>Get Qualified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2D51"/>
                  </a:solidFill>
                  <a:effectLst>
                    <a:outerShdw blurRad="50800" dist="38100" dir="2700000" algn="tl" rotWithShape="0">
                      <a:prstClr val="black">
                        <a:alpha val="40000"/>
                      </a:prstClr>
                    </a:outerShdw>
                  </a:effectLst>
                  <a:uLnTx/>
                  <a:uFillTx/>
                  <a:latin typeface="Calibri" panose="020F0502020204030204"/>
                  <a:ea typeface="+mn-ea"/>
                  <a:cs typeface="+mn-cs"/>
                </a:rPr>
                <a:t>Get Paid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2D51"/>
                  </a:solidFill>
                  <a:effectLst>
                    <a:outerShdw blurRad="50800" dist="38100" dir="2700000" algn="tl" rotWithShape="0">
                      <a:prstClr val="black">
                        <a:alpha val="40000"/>
                      </a:prstClr>
                    </a:outerShdw>
                  </a:effectLst>
                  <a:uLnTx/>
                  <a:uFillTx/>
                  <a:latin typeface="Calibri" panose="020F0502020204030204"/>
                  <a:ea typeface="+mn-ea"/>
                  <a:cs typeface="+mn-cs"/>
                </a:rPr>
                <a:t>Build Your Team </a:t>
              </a:r>
              <a:endParaRPr kumimoji="0" lang="en-US" sz="1800" b="0" i="0" u="none" strike="noStrike" kern="1200" cap="none" spc="0" normalizeH="0" baseline="0" noProof="0" dirty="0">
                <a:ln>
                  <a:noFill/>
                </a:ln>
                <a:solidFill>
                  <a:srgbClr val="0D2D51"/>
                </a:solidFill>
                <a:effectLst/>
                <a:uLnTx/>
                <a:uFillTx/>
                <a:latin typeface="Calibri" panose="020F0502020204030204"/>
                <a:ea typeface="+mn-ea"/>
                <a:cs typeface="+mn-cs"/>
              </a:endParaRPr>
            </a:p>
          </p:txBody>
        </p:sp>
      </p:grpSp>
      <p:grpSp>
        <p:nvGrpSpPr>
          <p:cNvPr id="67" name="Group 66">
            <a:extLst>
              <a:ext uri="{FF2B5EF4-FFF2-40B4-BE49-F238E27FC236}">
                <a16:creationId xmlns:a16="http://schemas.microsoft.com/office/drawing/2014/main" id="{1714038E-4998-3B0C-4979-850B65F537B2}"/>
              </a:ext>
            </a:extLst>
          </p:cNvPr>
          <p:cNvGrpSpPr/>
          <p:nvPr/>
        </p:nvGrpSpPr>
        <p:grpSpPr>
          <a:xfrm>
            <a:off x="9573165" y="2089787"/>
            <a:ext cx="1991608" cy="4030133"/>
            <a:chOff x="9573165" y="1789984"/>
            <a:chExt cx="1991608" cy="4030133"/>
          </a:xfrm>
        </p:grpSpPr>
        <p:sp>
          <p:nvSpPr>
            <p:cNvPr id="68" name="TextBox 67">
              <a:extLst>
                <a:ext uri="{FF2B5EF4-FFF2-40B4-BE49-F238E27FC236}">
                  <a16:creationId xmlns:a16="http://schemas.microsoft.com/office/drawing/2014/main" id="{B219BD2E-1DAB-D2B1-D878-51EDD325EB1C}"/>
                </a:ext>
              </a:extLst>
            </p:cNvPr>
            <p:cNvSpPr txBox="1"/>
            <p:nvPr/>
          </p:nvSpPr>
          <p:spPr>
            <a:xfrm>
              <a:off x="9591435" y="4979298"/>
              <a:ext cx="1965610" cy="738664"/>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New IBOs MUST be on this training as soon as they enroll!</a:t>
              </a:r>
            </a:p>
          </p:txBody>
        </p:sp>
        <p:sp>
          <p:nvSpPr>
            <p:cNvPr id="69" name="TextBox 68">
              <a:extLst>
                <a:ext uri="{FF2B5EF4-FFF2-40B4-BE49-F238E27FC236}">
                  <a16:creationId xmlns:a16="http://schemas.microsoft.com/office/drawing/2014/main" id="{096D6730-A694-1F0A-8EC2-C56A0C5D3602}"/>
                </a:ext>
              </a:extLst>
            </p:cNvPr>
            <p:cNvSpPr txBox="1"/>
            <p:nvPr/>
          </p:nvSpPr>
          <p:spPr>
            <a:xfrm>
              <a:off x="9573165" y="2427616"/>
              <a:ext cx="1991605" cy="461665"/>
            </a:xfrm>
            <a:prstGeom prst="rect">
              <a:avLst/>
            </a:prstGeom>
            <a:solidFill>
              <a:srgbClr val="F2682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9:00 a.m. CT</a:t>
              </a:r>
            </a:p>
          </p:txBody>
        </p:sp>
        <p:sp>
          <p:nvSpPr>
            <p:cNvPr id="70" name="Rectangle 69">
              <a:extLst>
                <a:ext uri="{FF2B5EF4-FFF2-40B4-BE49-F238E27FC236}">
                  <a16:creationId xmlns:a16="http://schemas.microsoft.com/office/drawing/2014/main" id="{6C596978-620B-6277-6EE1-C2CD60160038}"/>
                </a:ext>
              </a:extLst>
            </p:cNvPr>
            <p:cNvSpPr/>
            <p:nvPr/>
          </p:nvSpPr>
          <p:spPr>
            <a:xfrm>
              <a:off x="9573167" y="1789984"/>
              <a:ext cx="1991606" cy="4030133"/>
            </a:xfrm>
            <a:prstGeom prst="rect">
              <a:avLst/>
            </a:prstGeom>
            <a:noFill/>
            <a:ln w="38100">
              <a:solidFill>
                <a:srgbClr val="0E2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F560D2C0-4F00-E042-F56D-C6ADAEA78556}"/>
                </a:ext>
              </a:extLst>
            </p:cNvPr>
            <p:cNvSpPr txBox="1"/>
            <p:nvPr/>
          </p:nvSpPr>
          <p:spPr>
            <a:xfrm>
              <a:off x="9573166" y="1789984"/>
              <a:ext cx="19916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SATURDAY</a:t>
              </a:r>
            </a:p>
          </p:txBody>
        </p:sp>
        <p:sp>
          <p:nvSpPr>
            <p:cNvPr id="72" name="TextBox 71">
              <a:extLst>
                <a:ext uri="{FF2B5EF4-FFF2-40B4-BE49-F238E27FC236}">
                  <a16:creationId xmlns:a16="http://schemas.microsoft.com/office/drawing/2014/main" id="{8DF07757-F5DE-DDA6-5894-BA6A746B0E10}"/>
                </a:ext>
              </a:extLst>
            </p:cNvPr>
            <p:cNvSpPr txBox="1"/>
            <p:nvPr/>
          </p:nvSpPr>
          <p:spPr>
            <a:xfrm>
              <a:off x="9591436" y="2942428"/>
              <a:ext cx="1973336" cy="20005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2682A"/>
                  </a:solidFill>
                  <a:effectLst>
                    <a:outerShdw blurRad="50800" dist="38100" dir="2700000" algn="tl" rotWithShape="0">
                      <a:prstClr val="black">
                        <a:alpha val="40000"/>
                      </a:prstClr>
                    </a:outerShdw>
                  </a:effectLst>
                  <a:uLnTx/>
                  <a:uFillTx/>
                  <a:latin typeface="Calibri" panose="020F0502020204030204"/>
                  <a:ea typeface="+mn-ea"/>
                  <a:cs typeface="+mn-cs"/>
                </a:rPr>
                <a:t>NEW IBO TRAINING</a:t>
              </a:r>
              <a:endParaRPr kumimoji="0" lang="en-US" sz="1400" b="1" i="0" u="none" strike="noStrike" kern="1200" cap="none" spc="0" normalizeH="0" baseline="0" noProof="0" dirty="0">
                <a:ln>
                  <a:noFill/>
                </a:ln>
                <a:solidFill>
                  <a:srgbClr val="F2682A"/>
                </a:solidFill>
                <a:effectLst>
                  <a:outerShdw blurRad="50800" dist="3810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2682A"/>
                  </a:solidFill>
                  <a:effectLst>
                    <a:outerShdw blurRad="50800" dist="38100" dir="2700000" algn="tl" rotWithShape="0">
                      <a:prstClr val="black">
                        <a:alpha val="40000"/>
                      </a:prstClr>
                    </a:outerShdw>
                  </a:effectLst>
                  <a:uLnTx/>
                  <a:uFillTx/>
                  <a:latin typeface="Calibri" panose="020F0502020204030204"/>
                  <a:ea typeface="+mn-ea"/>
                  <a:cs typeface="+mn-cs"/>
                </a:rPr>
                <a:t>HOW TO:</a:t>
              </a:r>
              <a:endParaRPr kumimoji="0" lang="en-US" sz="1800" b="0" i="0" u="none" strike="noStrike" kern="1200" cap="none" spc="0" normalizeH="0" baseline="0" noProof="0" dirty="0">
                <a:ln>
                  <a:noFill/>
                </a:ln>
                <a:solidFill>
                  <a:srgbClr val="F2682A"/>
                </a:solidFill>
                <a:effectLst>
                  <a:outerShdw blurRad="50800" dist="3810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2D51"/>
                  </a:solidFill>
                  <a:effectLst>
                    <a:outerShdw blurRad="50800" dist="38100" dir="2700000" algn="tl" rotWithShape="0">
                      <a:prstClr val="black">
                        <a:alpha val="40000"/>
                      </a:prstClr>
                    </a:outerShdw>
                  </a:effectLst>
                  <a:uLnTx/>
                  <a:uFillTx/>
                  <a:latin typeface="Calibri" panose="020F0502020204030204"/>
                  <a:ea typeface="+mn-ea"/>
                  <a:cs typeface="+mn-cs"/>
                </a:rPr>
                <a:t>Get Qualified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2D51"/>
                  </a:solidFill>
                  <a:effectLst>
                    <a:outerShdw blurRad="50800" dist="38100" dir="2700000" algn="tl" rotWithShape="0">
                      <a:prstClr val="black">
                        <a:alpha val="40000"/>
                      </a:prstClr>
                    </a:outerShdw>
                  </a:effectLst>
                  <a:uLnTx/>
                  <a:uFillTx/>
                  <a:latin typeface="Calibri" panose="020F0502020204030204"/>
                  <a:ea typeface="+mn-ea"/>
                  <a:cs typeface="+mn-cs"/>
                </a:rPr>
                <a:t>Get Paid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2D51"/>
                  </a:solidFill>
                  <a:effectLst>
                    <a:outerShdw blurRad="50800" dist="38100" dir="2700000" algn="tl" rotWithShape="0">
                      <a:prstClr val="black">
                        <a:alpha val="40000"/>
                      </a:prstClr>
                    </a:outerShdw>
                  </a:effectLst>
                  <a:uLnTx/>
                  <a:uFillTx/>
                  <a:latin typeface="Calibri" panose="020F0502020204030204"/>
                  <a:ea typeface="+mn-ea"/>
                  <a:cs typeface="+mn-cs"/>
                </a:rPr>
                <a:t>Build Your Team </a:t>
              </a:r>
              <a:endParaRPr kumimoji="0" lang="en-US" sz="1800" b="0" i="0" u="none" strike="noStrike" kern="1200" cap="none" spc="0" normalizeH="0" baseline="0" noProof="0" dirty="0">
                <a:ln>
                  <a:noFill/>
                </a:ln>
                <a:solidFill>
                  <a:srgbClr val="0D2D51"/>
                </a:solidFill>
                <a:effectLst/>
                <a:uLnTx/>
                <a:uFillTx/>
                <a:latin typeface="Calibri" panose="020F0502020204030204"/>
                <a:ea typeface="+mn-ea"/>
                <a:cs typeface="+mn-cs"/>
              </a:endParaRPr>
            </a:p>
          </p:txBody>
        </p:sp>
      </p:grpSp>
      <p:grpSp>
        <p:nvGrpSpPr>
          <p:cNvPr id="73" name="Group 72">
            <a:extLst>
              <a:ext uri="{FF2B5EF4-FFF2-40B4-BE49-F238E27FC236}">
                <a16:creationId xmlns:a16="http://schemas.microsoft.com/office/drawing/2014/main" id="{26266E2E-CC74-E540-0457-5227C2E1727C}"/>
              </a:ext>
            </a:extLst>
          </p:cNvPr>
          <p:cNvGrpSpPr/>
          <p:nvPr/>
        </p:nvGrpSpPr>
        <p:grpSpPr>
          <a:xfrm>
            <a:off x="2851609" y="2089787"/>
            <a:ext cx="2003708" cy="4030133"/>
            <a:chOff x="2851609" y="1789984"/>
            <a:chExt cx="2003708" cy="4030133"/>
          </a:xfrm>
        </p:grpSpPr>
        <p:sp>
          <p:nvSpPr>
            <p:cNvPr id="74" name="TextBox 73">
              <a:extLst>
                <a:ext uri="{FF2B5EF4-FFF2-40B4-BE49-F238E27FC236}">
                  <a16:creationId xmlns:a16="http://schemas.microsoft.com/office/drawing/2014/main" id="{7952D50C-EC33-52AE-7546-A4B7D4FA1E60}"/>
                </a:ext>
              </a:extLst>
            </p:cNvPr>
            <p:cNvSpPr txBox="1"/>
            <p:nvPr/>
          </p:nvSpPr>
          <p:spPr>
            <a:xfrm>
              <a:off x="2863710" y="4979298"/>
              <a:ext cx="1979504" cy="738664"/>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Have a goal to have at least one guest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each week!</a:t>
              </a:r>
            </a:p>
          </p:txBody>
        </p:sp>
        <p:sp>
          <p:nvSpPr>
            <p:cNvPr id="75" name="TextBox 74">
              <a:extLst>
                <a:ext uri="{FF2B5EF4-FFF2-40B4-BE49-F238E27FC236}">
                  <a16:creationId xmlns:a16="http://schemas.microsoft.com/office/drawing/2014/main" id="{EFA4EFF7-CF84-8E40-FB64-BE1F67D65D89}"/>
                </a:ext>
              </a:extLst>
            </p:cNvPr>
            <p:cNvSpPr txBox="1"/>
            <p:nvPr/>
          </p:nvSpPr>
          <p:spPr>
            <a:xfrm>
              <a:off x="2851609" y="2427616"/>
              <a:ext cx="1991605" cy="461665"/>
            </a:xfrm>
            <a:prstGeom prst="rect">
              <a:avLst/>
            </a:prstGeom>
            <a:solidFill>
              <a:srgbClr val="F2682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7:00 p.m. CT</a:t>
              </a:r>
            </a:p>
          </p:txBody>
        </p:sp>
        <p:sp>
          <p:nvSpPr>
            <p:cNvPr id="76" name="Rectangle 75">
              <a:extLst>
                <a:ext uri="{FF2B5EF4-FFF2-40B4-BE49-F238E27FC236}">
                  <a16:creationId xmlns:a16="http://schemas.microsoft.com/office/drawing/2014/main" id="{16853573-9D17-4B45-DFB8-C9B267D7E9FF}"/>
                </a:ext>
              </a:extLst>
            </p:cNvPr>
            <p:cNvSpPr/>
            <p:nvPr/>
          </p:nvSpPr>
          <p:spPr>
            <a:xfrm>
              <a:off x="2863711" y="1789984"/>
              <a:ext cx="1991606" cy="4030133"/>
            </a:xfrm>
            <a:prstGeom prst="rect">
              <a:avLst/>
            </a:prstGeom>
            <a:noFill/>
            <a:ln w="38100">
              <a:solidFill>
                <a:srgbClr val="0E2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166701BB-8E58-6443-6219-828739035DC7}"/>
                </a:ext>
              </a:extLst>
            </p:cNvPr>
            <p:cNvSpPr txBox="1"/>
            <p:nvPr/>
          </p:nvSpPr>
          <p:spPr>
            <a:xfrm>
              <a:off x="2863711" y="1789984"/>
              <a:ext cx="19916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MONDAY</a:t>
              </a:r>
            </a:p>
          </p:txBody>
        </p:sp>
        <p:sp>
          <p:nvSpPr>
            <p:cNvPr id="78" name="TextBox 77">
              <a:extLst>
                <a:ext uri="{FF2B5EF4-FFF2-40B4-BE49-F238E27FC236}">
                  <a16:creationId xmlns:a16="http://schemas.microsoft.com/office/drawing/2014/main" id="{76D10C88-14CA-DB91-8100-422C8FF862F4}"/>
                </a:ext>
              </a:extLst>
            </p:cNvPr>
            <p:cNvSpPr txBox="1"/>
            <p:nvPr/>
          </p:nvSpPr>
          <p:spPr>
            <a:xfrm>
              <a:off x="2863711" y="3373527"/>
              <a:ext cx="199160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2D51"/>
                  </a:solidFill>
                  <a:effectLst>
                    <a:outerShdw blurRad="50800" dist="38100" dir="2700000" algn="tl" rotWithShape="0">
                      <a:prstClr val="black">
                        <a:alpha val="40000"/>
                      </a:prstClr>
                    </a:outerShdw>
                  </a:effectLst>
                  <a:uLnTx/>
                  <a:uFillTx/>
                  <a:latin typeface="Calibri" panose="020F0502020204030204"/>
                  <a:ea typeface="+mn-ea"/>
                  <a:cs typeface="+mn-cs"/>
                </a:rPr>
                <a:t>Business Presentation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2682A"/>
                  </a:solidFill>
                  <a:effectLst/>
                  <a:uLnTx/>
                  <a:uFillTx/>
                  <a:latin typeface="Calibri" panose="020F0502020204030204"/>
                  <a:ea typeface="+mn-ea"/>
                  <a:cs typeface="+mn-cs"/>
                </a:rPr>
                <a:t>Invite Your Guests</a:t>
              </a:r>
            </a:p>
          </p:txBody>
        </p:sp>
      </p:grpSp>
      <p:grpSp>
        <p:nvGrpSpPr>
          <p:cNvPr id="79" name="Group 78">
            <a:extLst>
              <a:ext uri="{FF2B5EF4-FFF2-40B4-BE49-F238E27FC236}">
                <a16:creationId xmlns:a16="http://schemas.microsoft.com/office/drawing/2014/main" id="{E4735EC6-C2FF-0E99-9BEF-5590F5AB55E2}"/>
              </a:ext>
            </a:extLst>
          </p:cNvPr>
          <p:cNvGrpSpPr/>
          <p:nvPr/>
        </p:nvGrpSpPr>
        <p:grpSpPr>
          <a:xfrm>
            <a:off x="615126" y="2089787"/>
            <a:ext cx="2022569" cy="4030133"/>
            <a:chOff x="615126" y="1789984"/>
            <a:chExt cx="2022569" cy="4030133"/>
          </a:xfrm>
        </p:grpSpPr>
        <p:sp>
          <p:nvSpPr>
            <p:cNvPr id="80" name="TextBox 79">
              <a:extLst>
                <a:ext uri="{FF2B5EF4-FFF2-40B4-BE49-F238E27FC236}">
                  <a16:creationId xmlns:a16="http://schemas.microsoft.com/office/drawing/2014/main" id="{28C10034-3592-6453-245A-0A3588909911}"/>
                </a:ext>
              </a:extLst>
            </p:cNvPr>
            <p:cNvSpPr txBox="1"/>
            <p:nvPr/>
          </p:nvSpPr>
          <p:spPr>
            <a:xfrm>
              <a:off x="634955" y="4979298"/>
              <a:ext cx="1960641" cy="738664"/>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IBOs Plug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Every Sunday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Also great for guests!</a:t>
              </a:r>
            </a:p>
          </p:txBody>
        </p:sp>
        <p:sp>
          <p:nvSpPr>
            <p:cNvPr id="81" name="TextBox 80">
              <a:extLst>
                <a:ext uri="{FF2B5EF4-FFF2-40B4-BE49-F238E27FC236}">
                  <a16:creationId xmlns:a16="http://schemas.microsoft.com/office/drawing/2014/main" id="{617F0788-8C04-F53F-8696-B390C27EB1BD}"/>
                </a:ext>
              </a:extLst>
            </p:cNvPr>
            <p:cNvSpPr txBox="1"/>
            <p:nvPr/>
          </p:nvSpPr>
          <p:spPr>
            <a:xfrm>
              <a:off x="615126" y="2427616"/>
              <a:ext cx="1991605" cy="461665"/>
            </a:xfrm>
            <a:prstGeom prst="rect">
              <a:avLst/>
            </a:prstGeom>
            <a:solidFill>
              <a:srgbClr val="F2682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7:00 p.m. CT</a:t>
              </a:r>
            </a:p>
          </p:txBody>
        </p:sp>
        <p:sp>
          <p:nvSpPr>
            <p:cNvPr id="82" name="Rectangle 81">
              <a:extLst>
                <a:ext uri="{FF2B5EF4-FFF2-40B4-BE49-F238E27FC236}">
                  <a16:creationId xmlns:a16="http://schemas.microsoft.com/office/drawing/2014/main" id="{5E2C73EA-7B78-88D2-FC48-6AD06BFCB430}"/>
                </a:ext>
              </a:extLst>
            </p:cNvPr>
            <p:cNvSpPr/>
            <p:nvPr/>
          </p:nvSpPr>
          <p:spPr>
            <a:xfrm>
              <a:off x="627226" y="1789984"/>
              <a:ext cx="1991606" cy="4030133"/>
            </a:xfrm>
            <a:prstGeom prst="rect">
              <a:avLst/>
            </a:prstGeom>
            <a:noFill/>
            <a:ln w="38100">
              <a:solidFill>
                <a:srgbClr val="0E2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8535CEAB-707A-8621-6715-B3875BB1699C}"/>
                </a:ext>
              </a:extLst>
            </p:cNvPr>
            <p:cNvSpPr txBox="1"/>
            <p:nvPr/>
          </p:nvSpPr>
          <p:spPr>
            <a:xfrm>
              <a:off x="627226" y="1789984"/>
              <a:ext cx="19916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SUNDAY</a:t>
              </a:r>
            </a:p>
          </p:txBody>
        </p:sp>
        <p:pic>
          <p:nvPicPr>
            <p:cNvPr id="84" name="Picture 83" descr="Blue text on a black background&#10;&#10;Description automatically generated">
              <a:extLst>
                <a:ext uri="{FF2B5EF4-FFF2-40B4-BE49-F238E27FC236}">
                  <a16:creationId xmlns:a16="http://schemas.microsoft.com/office/drawing/2014/main" id="{70994417-E641-A981-ED55-D5A03C0968DD}"/>
                </a:ext>
              </a:extLst>
            </p:cNvPr>
            <p:cNvPicPr>
              <a:picLocks noChangeAspect="1"/>
            </p:cNvPicPr>
            <p:nvPr/>
          </p:nvPicPr>
          <p:blipFill>
            <a:blip r:embed="rId6"/>
            <a:stretch>
              <a:fillRect/>
            </a:stretch>
          </p:blipFill>
          <p:spPr>
            <a:xfrm>
              <a:off x="646089" y="3455913"/>
              <a:ext cx="1991606" cy="1073163"/>
            </a:xfrm>
            <a:prstGeom prst="rect">
              <a:avLst/>
            </a:prstGeom>
          </p:spPr>
        </p:pic>
        <p:pic>
          <p:nvPicPr>
            <p:cNvPr id="85" name="Picture 4" descr="Zoom Logo">
              <a:extLst>
                <a:ext uri="{FF2B5EF4-FFF2-40B4-BE49-F238E27FC236}">
                  <a16:creationId xmlns:a16="http://schemas.microsoft.com/office/drawing/2014/main" id="{6023DAF8-1794-A241-939C-9B03C1F4F3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2365" y="3544584"/>
              <a:ext cx="564498" cy="317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a:extLst>
              <a:ext uri="{FF2B5EF4-FFF2-40B4-BE49-F238E27FC236}">
                <a16:creationId xmlns:a16="http://schemas.microsoft.com/office/drawing/2014/main" id="{FBE4277A-D35C-4656-9269-EDC77AC65F85}"/>
              </a:ext>
            </a:extLst>
          </p:cNvPr>
          <p:cNvGrpSpPr/>
          <p:nvPr/>
        </p:nvGrpSpPr>
        <p:grpSpPr>
          <a:xfrm>
            <a:off x="7333653" y="2089787"/>
            <a:ext cx="1994634" cy="4030133"/>
            <a:chOff x="7333653" y="1789984"/>
            <a:chExt cx="1994634" cy="4030133"/>
          </a:xfrm>
        </p:grpSpPr>
        <p:sp>
          <p:nvSpPr>
            <p:cNvPr id="87" name="TextBox 86">
              <a:extLst>
                <a:ext uri="{FF2B5EF4-FFF2-40B4-BE49-F238E27FC236}">
                  <a16:creationId xmlns:a16="http://schemas.microsoft.com/office/drawing/2014/main" id="{9E9E8869-E80C-1A6D-E275-2C524258FD46}"/>
                </a:ext>
              </a:extLst>
            </p:cNvPr>
            <p:cNvSpPr txBox="1"/>
            <p:nvPr/>
          </p:nvSpPr>
          <p:spPr>
            <a:xfrm>
              <a:off x="7336680" y="4979298"/>
              <a:ext cx="1985554" cy="738664"/>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Perfect for potential Impact customers.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panose="020F0502020204030204"/>
                  <a:ea typeface="+mn-ea"/>
                  <a:cs typeface="+mn-cs"/>
                </a:rPr>
                <a:t>Includes Q&amp;A</a:t>
              </a:r>
            </a:p>
          </p:txBody>
        </p:sp>
        <p:sp>
          <p:nvSpPr>
            <p:cNvPr id="88" name="TextBox 87">
              <a:extLst>
                <a:ext uri="{FF2B5EF4-FFF2-40B4-BE49-F238E27FC236}">
                  <a16:creationId xmlns:a16="http://schemas.microsoft.com/office/drawing/2014/main" id="{C4B064C3-19D4-A7B3-F052-ADB51BEB0C51}"/>
                </a:ext>
              </a:extLst>
            </p:cNvPr>
            <p:cNvSpPr txBox="1"/>
            <p:nvPr/>
          </p:nvSpPr>
          <p:spPr>
            <a:xfrm>
              <a:off x="7336682" y="2427616"/>
              <a:ext cx="1991605" cy="461665"/>
            </a:xfrm>
            <a:prstGeom prst="rect">
              <a:avLst/>
            </a:prstGeom>
            <a:solidFill>
              <a:srgbClr val="F2682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7:00 p.m. CT</a:t>
              </a:r>
            </a:p>
          </p:txBody>
        </p:sp>
        <p:sp>
          <p:nvSpPr>
            <p:cNvPr id="89" name="Rectangle 88">
              <a:extLst>
                <a:ext uri="{FF2B5EF4-FFF2-40B4-BE49-F238E27FC236}">
                  <a16:creationId xmlns:a16="http://schemas.microsoft.com/office/drawing/2014/main" id="{6CBC6E4B-292F-C5C7-ED7A-FC7E69D1880B}"/>
                </a:ext>
              </a:extLst>
            </p:cNvPr>
            <p:cNvSpPr/>
            <p:nvPr/>
          </p:nvSpPr>
          <p:spPr>
            <a:xfrm>
              <a:off x="7336681" y="1789984"/>
              <a:ext cx="1991606" cy="4030133"/>
            </a:xfrm>
            <a:prstGeom prst="rect">
              <a:avLst/>
            </a:prstGeom>
            <a:noFill/>
            <a:ln w="38100">
              <a:solidFill>
                <a:srgbClr val="0E2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F14AE829-2211-A7ED-8ADE-73727E2FFC10}"/>
                </a:ext>
              </a:extLst>
            </p:cNvPr>
            <p:cNvSpPr txBox="1"/>
            <p:nvPr/>
          </p:nvSpPr>
          <p:spPr>
            <a:xfrm>
              <a:off x="7336681" y="1789984"/>
              <a:ext cx="19916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THURSDAY</a:t>
              </a:r>
            </a:p>
          </p:txBody>
        </p:sp>
        <p:pic>
          <p:nvPicPr>
            <p:cNvPr id="91" name="Picture 2">
              <a:extLst>
                <a:ext uri="{FF2B5EF4-FFF2-40B4-BE49-F238E27FC236}">
                  <a16:creationId xmlns:a16="http://schemas.microsoft.com/office/drawing/2014/main" id="{B2178E60-A275-BE97-AE01-1AC4A36E3D1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153"/>
            <a:stretch/>
          </p:blipFill>
          <p:spPr bwMode="auto">
            <a:xfrm>
              <a:off x="7511551" y="3862814"/>
              <a:ext cx="1641866" cy="52322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a:extLst>
                <a:ext uri="{FF2B5EF4-FFF2-40B4-BE49-F238E27FC236}">
                  <a16:creationId xmlns:a16="http://schemas.microsoft.com/office/drawing/2014/main" id="{26BF691F-66B7-69BC-A91B-50BDE717978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5653"/>
            <a:stretch/>
          </p:blipFill>
          <p:spPr bwMode="auto">
            <a:xfrm>
              <a:off x="7964399" y="3021145"/>
              <a:ext cx="748711" cy="713890"/>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24592DF0-E0D5-EAE3-83B7-0CEC7863EE73}"/>
                </a:ext>
              </a:extLst>
            </p:cNvPr>
            <p:cNvSpPr txBox="1"/>
            <p:nvPr/>
          </p:nvSpPr>
          <p:spPr>
            <a:xfrm>
              <a:off x="7333653" y="4430268"/>
              <a:ext cx="1991607"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D2D51"/>
                  </a:solidFill>
                  <a:effectLst>
                    <a:outerShdw blurRad="50800" dist="38100" dir="2700000" algn="tl" rotWithShape="0">
                      <a:prstClr val="black">
                        <a:alpha val="40000"/>
                      </a:prstClr>
                    </a:outerShdw>
                  </a:effectLst>
                  <a:uLnTx/>
                  <a:uFillTx/>
                  <a:latin typeface="Calibri" panose="020F0502020204030204"/>
                  <a:ea typeface="+mn-ea"/>
                  <a:cs typeface="+mn-cs"/>
                </a:rPr>
                <a:t>Guests can register to attend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err="1">
                  <a:ln>
                    <a:noFill/>
                  </a:ln>
                  <a:solidFill>
                    <a:srgbClr val="003AC0"/>
                  </a:solidFill>
                  <a:effectLst/>
                  <a:uLnTx/>
                  <a:uFillTx/>
                  <a:latin typeface="Calibri" panose="020F0502020204030204"/>
                  <a:ea typeface="+mn-ea"/>
                  <a:cs typeface="+mn-cs"/>
                </a:rPr>
                <a:t>HealthCoverageRedefined.com</a:t>
              </a:r>
              <a:endParaRPr kumimoji="0" lang="en-US" sz="1100" b="0" i="1" u="none" strike="noStrike" kern="1200" cap="none" spc="0" normalizeH="0" baseline="0" noProof="0" dirty="0">
                <a:ln>
                  <a:noFill/>
                </a:ln>
                <a:solidFill>
                  <a:srgbClr val="003AC0"/>
                </a:solidFill>
                <a:effectLst/>
                <a:uLnTx/>
                <a:uFillTx/>
                <a:latin typeface="Calibri" panose="020F0502020204030204"/>
                <a:ea typeface="+mn-ea"/>
                <a:cs typeface="+mn-cs"/>
              </a:endParaRPr>
            </a:p>
          </p:txBody>
        </p:sp>
      </p:grpSp>
      <p:sp>
        <p:nvSpPr>
          <p:cNvPr id="94" name="TextBox 93">
            <a:extLst>
              <a:ext uri="{FF2B5EF4-FFF2-40B4-BE49-F238E27FC236}">
                <a16:creationId xmlns:a16="http://schemas.microsoft.com/office/drawing/2014/main" id="{8A72D37E-6B86-14B9-F5B1-EADCE33BD67C}"/>
              </a:ext>
            </a:extLst>
          </p:cNvPr>
          <p:cNvSpPr txBox="1"/>
          <p:nvPr/>
        </p:nvSpPr>
        <p:spPr>
          <a:xfrm>
            <a:off x="1" y="866287"/>
            <a:ext cx="12192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E5E5E"/>
                </a:solidFill>
                <a:effectLst/>
                <a:uLnTx/>
                <a:uFillTx/>
                <a:latin typeface="Arial"/>
                <a:ea typeface="+mn-ea"/>
                <a:cs typeface="+mn-cs"/>
              </a:rPr>
              <a:t>Guests are welcome for all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E5E5E"/>
                </a:solidFill>
                <a:effectLst/>
                <a:uLnTx/>
                <a:uFillTx/>
                <a:latin typeface="Arial"/>
                <a:ea typeface="+mn-ea"/>
                <a:cs typeface="+mn-cs"/>
              </a:rPr>
              <a:t>New IBO Trainings are preceded by a short business overview.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E5E5E"/>
                </a:solidFill>
                <a:effectLst/>
                <a:uLnTx/>
                <a:uFillTx/>
                <a:latin typeface="Arial"/>
                <a:ea typeface="+mn-ea"/>
                <a:cs typeface="+mn-cs"/>
              </a:rPr>
              <a:t>The Healthcare Coverage informational Zoom will be followed by a short business overview</a:t>
            </a:r>
          </a:p>
        </p:txBody>
      </p:sp>
    </p:spTree>
    <p:extLst>
      <p:ext uri="{BB962C8B-B14F-4D97-AF65-F5344CB8AC3E}">
        <p14:creationId xmlns:p14="http://schemas.microsoft.com/office/powerpoint/2010/main" val="210639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anim calcmode="lin" valueType="num">
                                      <p:cBhvr>
                                        <p:cTn id="14" dur="500" fill="hold"/>
                                        <p:tgtEl>
                                          <p:spTgt spid="73"/>
                                        </p:tgtEl>
                                        <p:attrNameLst>
                                          <p:attrName>ppt_x</p:attrName>
                                        </p:attrNameLst>
                                      </p:cBhvr>
                                      <p:tavLst>
                                        <p:tav tm="0">
                                          <p:val>
                                            <p:strVal val="#ppt_x"/>
                                          </p:val>
                                        </p:tav>
                                        <p:tav tm="100000">
                                          <p:val>
                                            <p:strVal val="#ppt_x"/>
                                          </p:val>
                                        </p:tav>
                                      </p:tavLst>
                                    </p:anim>
                                    <p:anim calcmode="lin" valueType="num">
                                      <p:cBhvr>
                                        <p:cTn id="15" dur="500" fill="hold"/>
                                        <p:tgtEl>
                                          <p:spTgt spid="7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anim calcmode="lin" valueType="num">
                                      <p:cBhvr>
                                        <p:cTn id="20" dur="500" fill="hold"/>
                                        <p:tgtEl>
                                          <p:spTgt spid="61"/>
                                        </p:tgtEl>
                                        <p:attrNameLst>
                                          <p:attrName>ppt_x</p:attrName>
                                        </p:attrNameLst>
                                      </p:cBhvr>
                                      <p:tavLst>
                                        <p:tav tm="0">
                                          <p:val>
                                            <p:strVal val="#ppt_x"/>
                                          </p:val>
                                        </p:tav>
                                        <p:tav tm="100000">
                                          <p:val>
                                            <p:strVal val="#ppt_x"/>
                                          </p:val>
                                        </p:tav>
                                      </p:tavLst>
                                    </p:anim>
                                    <p:anim calcmode="lin" valueType="num">
                                      <p:cBhvr>
                                        <p:cTn id="21" dur="500" fill="hold"/>
                                        <p:tgtEl>
                                          <p:spTgt spid="6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anim calcmode="lin" valueType="num">
                                      <p:cBhvr>
                                        <p:cTn id="26" dur="500" fill="hold"/>
                                        <p:tgtEl>
                                          <p:spTgt spid="86"/>
                                        </p:tgtEl>
                                        <p:attrNameLst>
                                          <p:attrName>ppt_x</p:attrName>
                                        </p:attrNameLst>
                                      </p:cBhvr>
                                      <p:tavLst>
                                        <p:tav tm="0">
                                          <p:val>
                                            <p:strVal val="#ppt_x"/>
                                          </p:val>
                                        </p:tav>
                                        <p:tav tm="100000">
                                          <p:val>
                                            <p:strVal val="#ppt_x"/>
                                          </p:val>
                                        </p:tav>
                                      </p:tavLst>
                                    </p:anim>
                                    <p:anim calcmode="lin" valueType="num">
                                      <p:cBhvr>
                                        <p:cTn id="27" dur="500" fill="hold"/>
                                        <p:tgtEl>
                                          <p:spTgt spid="8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anim calcmode="lin" valueType="num">
                                      <p:cBhvr>
                                        <p:cTn id="32" dur="500" fill="hold"/>
                                        <p:tgtEl>
                                          <p:spTgt spid="67"/>
                                        </p:tgtEl>
                                        <p:attrNameLst>
                                          <p:attrName>ppt_x</p:attrName>
                                        </p:attrNameLst>
                                      </p:cBhvr>
                                      <p:tavLst>
                                        <p:tav tm="0">
                                          <p:val>
                                            <p:strVal val="#ppt_x"/>
                                          </p:val>
                                        </p:tav>
                                        <p:tav tm="100000">
                                          <p:val>
                                            <p:strVal val="#ppt_x"/>
                                          </p:val>
                                        </p:tav>
                                      </p:tavLst>
                                    </p:anim>
                                    <p:anim calcmode="lin" valueType="num">
                                      <p:cBhvr>
                                        <p:cTn id="33"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CN | LinkedIn">
            <a:extLst>
              <a:ext uri="{FF2B5EF4-FFF2-40B4-BE49-F238E27FC236}">
                <a16:creationId xmlns:a16="http://schemas.microsoft.com/office/drawing/2014/main" id="{33946772-8454-F61B-57DB-BDA52EEA36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grey color palette&#10;&#10;Description automatically generated">
            <a:extLst>
              <a:ext uri="{FF2B5EF4-FFF2-40B4-BE49-F238E27FC236}">
                <a16:creationId xmlns:a16="http://schemas.microsoft.com/office/drawing/2014/main" id="{4E6ED7BF-BF49-DB2A-0980-8492FCA1ADB9}"/>
              </a:ext>
            </a:extLst>
          </p:cNvPr>
          <p:cNvPicPr>
            <a:picLocks noChangeAspect="1"/>
          </p:cNvPicPr>
          <p:nvPr/>
        </p:nvPicPr>
        <p:blipFill>
          <a:blip r:embed="rId4"/>
          <a:stretch>
            <a:fillRect/>
          </a:stretch>
        </p:blipFill>
        <p:spPr>
          <a:xfrm rot="16200000">
            <a:off x="-2540291" y="3077238"/>
            <a:ext cx="3562350" cy="1104900"/>
          </a:xfrm>
          <a:prstGeom prst="rect">
            <a:avLst/>
          </a:prstGeom>
        </p:spPr>
      </p:pic>
      <p:sp>
        <p:nvSpPr>
          <p:cNvPr id="4" name="TextBox 3">
            <a:extLst>
              <a:ext uri="{FF2B5EF4-FFF2-40B4-BE49-F238E27FC236}">
                <a16:creationId xmlns:a16="http://schemas.microsoft.com/office/drawing/2014/main" id="{8C139043-2440-3D49-4CD4-3634B517E9DC}"/>
              </a:ext>
            </a:extLst>
          </p:cNvPr>
          <p:cNvSpPr txBox="1"/>
          <p:nvPr/>
        </p:nvSpPr>
        <p:spPr>
          <a:xfrm>
            <a:off x="4987089" y="2971801"/>
            <a:ext cx="914400" cy="369332"/>
          </a:xfrm>
          <a:prstGeom prst="rect">
            <a:avLst/>
          </a:prstGeom>
          <a:noFill/>
        </p:spPr>
        <p:txBody>
          <a:bodyPr wrap="square" rtlCol="0">
            <a:spAutoFit/>
          </a:bodyPr>
          <a:lstStyle/>
          <a:p>
            <a:endParaRPr lang="en-US" dirty="0">
              <a:solidFill>
                <a:srgbClr val="5E5E5E"/>
              </a:solidFill>
              <a:latin typeface="Arial"/>
              <a:sym typeface="Myriad Pro"/>
            </a:endParaRPr>
          </a:p>
        </p:txBody>
      </p:sp>
      <p:sp>
        <p:nvSpPr>
          <p:cNvPr id="11" name="Rectangle 10">
            <a:extLst>
              <a:ext uri="{FF2B5EF4-FFF2-40B4-BE49-F238E27FC236}">
                <a16:creationId xmlns:a16="http://schemas.microsoft.com/office/drawing/2014/main" id="{41B2DBF6-FEBA-1910-E782-37360A07AD03}"/>
              </a:ext>
            </a:extLst>
          </p:cNvPr>
          <p:cNvSpPr/>
          <p:nvPr/>
        </p:nvSpPr>
        <p:spPr>
          <a:xfrm>
            <a:off x="-11328" y="6371"/>
            <a:ext cx="12203328"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228600" hangingPunct="0">
              <a:lnSpc>
                <a:spcPts val="1850"/>
              </a:lnSpc>
            </a:pPr>
            <a:endParaRPr lang="en-US" sz="950" kern="0">
              <a:solidFill>
                <a:srgbClr val="FFFFFF"/>
              </a:solidFill>
              <a:latin typeface="Arial"/>
              <a:sym typeface="Myriad Pro"/>
            </a:endParaRPr>
          </a:p>
        </p:txBody>
      </p:sp>
      <p:pic>
        <p:nvPicPr>
          <p:cNvPr id="10" name="Picture 9" descr="A white letters on a black background&#10;&#10;Description automatically generated">
            <a:extLst>
              <a:ext uri="{FF2B5EF4-FFF2-40B4-BE49-F238E27FC236}">
                <a16:creationId xmlns:a16="http://schemas.microsoft.com/office/drawing/2014/main" id="{919F8E9D-CC4F-8FF0-4AAE-28192BD69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821" y="2127581"/>
            <a:ext cx="7977027" cy="3004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251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CN | LinkedIn">
            <a:extLst>
              <a:ext uri="{FF2B5EF4-FFF2-40B4-BE49-F238E27FC236}">
                <a16:creationId xmlns:a16="http://schemas.microsoft.com/office/drawing/2014/main" id="{38E5D0A3-9B27-E280-6FE0-403FB9C42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grey color palette&#10;&#10;Description automatically generated">
            <a:extLst>
              <a:ext uri="{FF2B5EF4-FFF2-40B4-BE49-F238E27FC236}">
                <a16:creationId xmlns:a16="http://schemas.microsoft.com/office/drawing/2014/main" id="{4E6ED7BF-BF49-DB2A-0980-8492FCA1ADB9}"/>
              </a:ext>
            </a:extLst>
          </p:cNvPr>
          <p:cNvPicPr>
            <a:picLocks noChangeAspect="1"/>
          </p:cNvPicPr>
          <p:nvPr/>
        </p:nvPicPr>
        <p:blipFill>
          <a:blip r:embed="rId4"/>
          <a:stretch>
            <a:fillRect/>
          </a:stretch>
        </p:blipFill>
        <p:spPr>
          <a:xfrm rot="16200000">
            <a:off x="-2540291" y="3077238"/>
            <a:ext cx="3562350" cy="1104900"/>
          </a:xfrm>
          <a:prstGeom prst="rect">
            <a:avLst/>
          </a:prstGeom>
        </p:spPr>
      </p:pic>
      <p:sp>
        <p:nvSpPr>
          <p:cNvPr id="4" name="TextBox 3">
            <a:extLst>
              <a:ext uri="{FF2B5EF4-FFF2-40B4-BE49-F238E27FC236}">
                <a16:creationId xmlns:a16="http://schemas.microsoft.com/office/drawing/2014/main" id="{8C139043-2440-3D49-4CD4-3634B517E9DC}"/>
              </a:ext>
            </a:extLst>
          </p:cNvPr>
          <p:cNvSpPr txBox="1"/>
          <p:nvPr/>
        </p:nvSpPr>
        <p:spPr>
          <a:xfrm>
            <a:off x="4987089" y="2971801"/>
            <a:ext cx="914400" cy="369332"/>
          </a:xfrm>
          <a:prstGeom prst="rect">
            <a:avLst/>
          </a:prstGeom>
          <a:noFill/>
        </p:spPr>
        <p:txBody>
          <a:bodyPr wrap="square" rtlCol="0">
            <a:spAutoFit/>
          </a:bodyPr>
          <a:lstStyle/>
          <a:p>
            <a:endParaRPr lang="en-US" dirty="0">
              <a:solidFill>
                <a:srgbClr val="5E5E5E"/>
              </a:solidFill>
              <a:latin typeface="Arial"/>
              <a:sym typeface="Myriad Pro"/>
            </a:endParaRPr>
          </a:p>
        </p:txBody>
      </p:sp>
      <p:sp>
        <p:nvSpPr>
          <p:cNvPr id="7" name="Rectangle 6">
            <a:extLst>
              <a:ext uri="{FF2B5EF4-FFF2-40B4-BE49-F238E27FC236}">
                <a16:creationId xmlns:a16="http://schemas.microsoft.com/office/drawing/2014/main" id="{3D778F3F-BDBF-734B-E5A5-416BBD286AFA}"/>
              </a:ext>
            </a:extLst>
          </p:cNvPr>
          <p:cNvSpPr/>
          <p:nvPr/>
        </p:nvSpPr>
        <p:spPr>
          <a:xfrm>
            <a:off x="946835" y="730250"/>
            <a:ext cx="10287000" cy="5397500"/>
          </a:xfrm>
          <a:prstGeom prst="rect">
            <a:avLst/>
          </a:prstGeom>
          <a:solidFill>
            <a:schemeClr val="accent1">
              <a:alpha val="90000"/>
            </a:schemeClr>
          </a:solidFill>
          <a:ln w="152400" cap="flat">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Ins="137160" rtlCol="0" anchor="ctr"/>
          <a:lstStyle/>
          <a:p>
            <a:pPr marL="127000" algn="just" defTabSz="228600" hangingPunct="0">
              <a:spcBef>
                <a:spcPts val="600"/>
              </a:spcBef>
              <a:buSzPct val="145000"/>
              <a:defRPr sz="5500" spc="-165"/>
            </a:pPr>
            <a:r>
              <a:rPr lang="en-US" sz="3000" b="1" kern="0" spc="-83" dirty="0">
                <a:solidFill>
                  <a:srgbClr val="FFFFFF"/>
                </a:solidFill>
                <a:latin typeface="Calibri" panose="020F0502020204030204" pitchFamily="34" charset="0"/>
                <a:cs typeface="Calibri" panose="020F0502020204030204" pitchFamily="34" charset="0"/>
                <a:sym typeface="Myriad Pro"/>
              </a:rPr>
              <a:t>Refer to the ACN Compensation Plan for complete details. Earnings as an ACN IBO are based solely upon the successful sale of products to customers and their usage of those products. Individuals will incur expenses in operating their ACN business, such as the sign-up and monthly business support fees, as well as other possible operating expenses. </a:t>
            </a:r>
            <a:r>
              <a:rPr lang="en-US" sz="3000" b="1" kern="0" spc="-83" dirty="0">
                <a:solidFill>
                  <a:srgbClr val="FFFFFF"/>
                </a:solidFill>
                <a:latin typeface="Calibri" panose="020F0502020204030204" pitchFamily="34" charset="0"/>
                <a:ea typeface="MyriadPro-BoldIt"/>
                <a:cs typeface="Calibri" panose="020F0502020204030204" pitchFamily="34" charset="0"/>
                <a:sym typeface="MyriadPro-BoldIt"/>
              </a:rPr>
              <a:t>As with any business, earnings and success at ACN are not guaranteed but depend primarily on the individual’s persistence, effort and results of acquiring customers personally and/or through their team. Individuals will not earn income and will lose money as an IBO if customers are not acquired. </a:t>
            </a:r>
          </a:p>
        </p:txBody>
      </p:sp>
    </p:spTree>
    <p:extLst>
      <p:ext uri="{BB962C8B-B14F-4D97-AF65-F5344CB8AC3E}">
        <p14:creationId xmlns:p14="http://schemas.microsoft.com/office/powerpoint/2010/main" val="92622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CN | LinkedIn">
            <a:extLst>
              <a:ext uri="{FF2B5EF4-FFF2-40B4-BE49-F238E27FC236}">
                <a16:creationId xmlns:a16="http://schemas.microsoft.com/office/drawing/2014/main" id="{713847B3-D528-CDD9-2953-D31DDA18E8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grey color palette&#10;&#10;Description automatically generated">
            <a:extLst>
              <a:ext uri="{FF2B5EF4-FFF2-40B4-BE49-F238E27FC236}">
                <a16:creationId xmlns:a16="http://schemas.microsoft.com/office/drawing/2014/main" id="{4E6ED7BF-BF49-DB2A-0980-8492FCA1ADB9}"/>
              </a:ext>
            </a:extLst>
          </p:cNvPr>
          <p:cNvPicPr>
            <a:picLocks noChangeAspect="1"/>
          </p:cNvPicPr>
          <p:nvPr/>
        </p:nvPicPr>
        <p:blipFill>
          <a:blip r:embed="rId3"/>
          <a:stretch>
            <a:fillRect/>
          </a:stretch>
        </p:blipFill>
        <p:spPr>
          <a:xfrm rot="16200000">
            <a:off x="-2451080" y="3077239"/>
            <a:ext cx="3562350" cy="1104900"/>
          </a:xfrm>
          <a:prstGeom prst="rect">
            <a:avLst/>
          </a:prstGeom>
        </p:spPr>
      </p:pic>
      <p:grpSp>
        <p:nvGrpSpPr>
          <p:cNvPr id="34" name="Group 33">
            <a:extLst>
              <a:ext uri="{FF2B5EF4-FFF2-40B4-BE49-F238E27FC236}">
                <a16:creationId xmlns:a16="http://schemas.microsoft.com/office/drawing/2014/main" id="{2AF970FC-7769-20AD-3728-683FFE732E61}"/>
              </a:ext>
            </a:extLst>
          </p:cNvPr>
          <p:cNvGrpSpPr/>
          <p:nvPr/>
        </p:nvGrpSpPr>
        <p:grpSpPr>
          <a:xfrm>
            <a:off x="-14990" y="5037181"/>
            <a:ext cx="12192000" cy="1820819"/>
            <a:chOff x="0" y="10074362"/>
            <a:chExt cx="24384000" cy="3641637"/>
          </a:xfrm>
        </p:grpSpPr>
        <p:sp>
          <p:nvSpPr>
            <p:cNvPr id="6" name="Rectangle 5">
              <a:extLst>
                <a:ext uri="{FF2B5EF4-FFF2-40B4-BE49-F238E27FC236}">
                  <a16:creationId xmlns:a16="http://schemas.microsoft.com/office/drawing/2014/main" id="{2F6C5898-3942-FFA9-8094-2EFD7DF9A55A}"/>
                </a:ext>
              </a:extLst>
            </p:cNvPr>
            <p:cNvSpPr/>
            <p:nvPr/>
          </p:nvSpPr>
          <p:spPr>
            <a:xfrm>
              <a:off x="0" y="10074362"/>
              <a:ext cx="24384000" cy="3641637"/>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33" name="Group 32">
              <a:extLst>
                <a:ext uri="{FF2B5EF4-FFF2-40B4-BE49-F238E27FC236}">
                  <a16:creationId xmlns:a16="http://schemas.microsoft.com/office/drawing/2014/main" id="{AC2E6BA1-0564-A88F-6302-AE6D73CB2266}"/>
                </a:ext>
              </a:extLst>
            </p:cNvPr>
            <p:cNvGrpSpPr/>
            <p:nvPr/>
          </p:nvGrpSpPr>
          <p:grpSpPr>
            <a:xfrm>
              <a:off x="2483112" y="10215119"/>
              <a:ext cx="18726263" cy="3227891"/>
              <a:chOff x="2611120" y="10215119"/>
              <a:chExt cx="18726263" cy="3227891"/>
            </a:xfrm>
          </p:grpSpPr>
          <p:grpSp>
            <p:nvGrpSpPr>
              <p:cNvPr id="32" name="Group 31">
                <a:extLst>
                  <a:ext uri="{FF2B5EF4-FFF2-40B4-BE49-F238E27FC236}">
                    <a16:creationId xmlns:a16="http://schemas.microsoft.com/office/drawing/2014/main" id="{0AABEDED-B754-3831-D07A-87222691C0FF}"/>
                  </a:ext>
                </a:extLst>
              </p:cNvPr>
              <p:cNvGrpSpPr/>
              <p:nvPr/>
            </p:nvGrpSpPr>
            <p:grpSpPr>
              <a:xfrm>
                <a:off x="2611120" y="10215119"/>
                <a:ext cx="4463400" cy="3227891"/>
                <a:chOff x="1645920" y="10215119"/>
                <a:chExt cx="4463400" cy="3227891"/>
              </a:xfrm>
            </p:grpSpPr>
            <p:pic>
              <p:nvPicPr>
                <p:cNvPr id="20" name="Google Shape;75;p2" descr="Изображение">
                  <a:extLst>
                    <a:ext uri="{FF2B5EF4-FFF2-40B4-BE49-F238E27FC236}">
                      <a16:creationId xmlns:a16="http://schemas.microsoft.com/office/drawing/2014/main" id="{EFCDC5E9-9042-14A9-110E-4FFAA7C773A7}"/>
                    </a:ext>
                  </a:extLst>
                </p:cNvPr>
                <p:cNvPicPr preferRelativeResize="0"/>
                <p:nvPr/>
              </p:nvPicPr>
              <p:blipFill rotWithShape="1">
                <a:blip r:embed="rId4">
                  <a:alphaModFix/>
                </a:blip>
                <a:srcRect/>
                <a:stretch/>
              </p:blipFill>
              <p:spPr>
                <a:xfrm>
                  <a:off x="2864172" y="11415449"/>
                  <a:ext cx="2026898" cy="2027561"/>
                </a:xfrm>
                <a:prstGeom prst="rect">
                  <a:avLst/>
                </a:prstGeom>
                <a:noFill/>
                <a:ln>
                  <a:noFill/>
                </a:ln>
              </p:spPr>
            </p:pic>
            <p:sp>
              <p:nvSpPr>
                <p:cNvPr id="21" name="TextBox 20">
                  <a:extLst>
                    <a:ext uri="{FF2B5EF4-FFF2-40B4-BE49-F238E27FC236}">
                      <a16:creationId xmlns:a16="http://schemas.microsoft.com/office/drawing/2014/main" id="{2261E575-F1C7-C5C3-EF84-F0EB96C14832}"/>
                    </a:ext>
                  </a:extLst>
                </p:cNvPr>
                <p:cNvSpPr txBox="1"/>
                <p:nvPr/>
              </p:nvSpPr>
              <p:spPr>
                <a:xfrm>
                  <a:off x="1645920" y="10215119"/>
                  <a:ext cx="4463400"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Customer Acquisition</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Specialists</a:t>
                  </a:r>
                </a:p>
              </p:txBody>
            </p:sp>
          </p:grpSp>
          <p:grpSp>
            <p:nvGrpSpPr>
              <p:cNvPr id="31" name="Group 30">
                <a:extLst>
                  <a:ext uri="{FF2B5EF4-FFF2-40B4-BE49-F238E27FC236}">
                    <a16:creationId xmlns:a16="http://schemas.microsoft.com/office/drawing/2014/main" id="{EDDEB24A-9ED0-8BAD-DA97-CCC09DCCC0F3}"/>
                  </a:ext>
                </a:extLst>
              </p:cNvPr>
              <p:cNvGrpSpPr/>
              <p:nvPr/>
            </p:nvGrpSpPr>
            <p:grpSpPr>
              <a:xfrm>
                <a:off x="8261634" y="10215119"/>
                <a:ext cx="2543006" cy="3134425"/>
                <a:chOff x="7177952" y="10215119"/>
                <a:chExt cx="2543006" cy="3134425"/>
              </a:xfrm>
            </p:grpSpPr>
            <p:pic>
              <p:nvPicPr>
                <p:cNvPr id="15" name="Google Shape;67;p2" descr="Изображение">
                  <a:extLst>
                    <a:ext uri="{FF2B5EF4-FFF2-40B4-BE49-F238E27FC236}">
                      <a16:creationId xmlns:a16="http://schemas.microsoft.com/office/drawing/2014/main" id="{84A01DEA-D7F3-6CE6-5B78-D629BC56EA00}"/>
                    </a:ext>
                  </a:extLst>
                </p:cNvPr>
                <p:cNvPicPr preferRelativeResize="0"/>
                <p:nvPr/>
              </p:nvPicPr>
              <p:blipFill rotWithShape="1">
                <a:blip r:embed="rId5">
                  <a:alphaModFix/>
                </a:blip>
                <a:srcRect/>
                <a:stretch/>
              </p:blipFill>
              <p:spPr>
                <a:xfrm>
                  <a:off x="7668756" y="11508915"/>
                  <a:ext cx="1561394" cy="1840629"/>
                </a:xfrm>
                <a:prstGeom prst="rect">
                  <a:avLst/>
                </a:prstGeom>
                <a:noFill/>
                <a:ln>
                  <a:noFill/>
                </a:ln>
              </p:spPr>
            </p:pic>
            <p:sp>
              <p:nvSpPr>
                <p:cNvPr id="22" name="TextBox 21">
                  <a:extLst>
                    <a:ext uri="{FF2B5EF4-FFF2-40B4-BE49-F238E27FC236}">
                      <a16:creationId xmlns:a16="http://schemas.microsoft.com/office/drawing/2014/main" id="{2F808B1C-5254-F1E3-A3A7-E6AA83B43616}"/>
                    </a:ext>
                  </a:extLst>
                </p:cNvPr>
                <p:cNvSpPr txBox="1"/>
                <p:nvPr/>
              </p:nvSpPr>
              <p:spPr>
                <a:xfrm>
                  <a:off x="7177952" y="10215119"/>
                  <a:ext cx="2543006"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Established</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In 1993</a:t>
                  </a:r>
                </a:p>
              </p:txBody>
            </p:sp>
          </p:grpSp>
          <p:grpSp>
            <p:nvGrpSpPr>
              <p:cNvPr id="27" name="Group 26">
                <a:extLst>
                  <a:ext uri="{FF2B5EF4-FFF2-40B4-BE49-F238E27FC236}">
                    <a16:creationId xmlns:a16="http://schemas.microsoft.com/office/drawing/2014/main" id="{63A5E615-8B82-C6E7-C839-6492137BB4E8}"/>
                  </a:ext>
                </a:extLst>
              </p:cNvPr>
              <p:cNvGrpSpPr/>
              <p:nvPr/>
            </p:nvGrpSpPr>
            <p:grpSpPr>
              <a:xfrm>
                <a:off x="13576146" y="10215119"/>
                <a:ext cx="4226158" cy="3125030"/>
                <a:chOff x="12184052" y="10215119"/>
                <a:chExt cx="4226158" cy="3125030"/>
              </a:xfrm>
            </p:grpSpPr>
            <p:pic>
              <p:nvPicPr>
                <p:cNvPr id="19" name="Google Shape;71;p2" descr="Изображение">
                  <a:extLst>
                    <a:ext uri="{FF2B5EF4-FFF2-40B4-BE49-F238E27FC236}">
                      <a16:creationId xmlns:a16="http://schemas.microsoft.com/office/drawing/2014/main" id="{F8F4479C-F063-D4F6-6290-B1B065E259A1}"/>
                    </a:ext>
                  </a:extLst>
                </p:cNvPr>
                <p:cNvPicPr preferRelativeResize="0"/>
                <p:nvPr/>
              </p:nvPicPr>
              <p:blipFill rotWithShape="1">
                <a:blip r:embed="rId6">
                  <a:alphaModFix/>
                </a:blip>
                <a:srcRect/>
                <a:stretch/>
              </p:blipFill>
              <p:spPr>
                <a:xfrm>
                  <a:off x="13437144" y="11518313"/>
                  <a:ext cx="1850656" cy="1821836"/>
                </a:xfrm>
                <a:prstGeom prst="rect">
                  <a:avLst/>
                </a:prstGeom>
                <a:noFill/>
                <a:ln>
                  <a:noFill/>
                </a:ln>
              </p:spPr>
            </p:pic>
            <p:sp>
              <p:nvSpPr>
                <p:cNvPr id="24" name="TextBox 23">
                  <a:extLst>
                    <a:ext uri="{FF2B5EF4-FFF2-40B4-BE49-F238E27FC236}">
                      <a16:creationId xmlns:a16="http://schemas.microsoft.com/office/drawing/2014/main" id="{1695823F-90F6-B505-5639-E9454DEC4A41}"/>
                    </a:ext>
                  </a:extLst>
                </p:cNvPr>
                <p:cNvSpPr txBox="1"/>
                <p:nvPr/>
              </p:nvSpPr>
              <p:spPr>
                <a:xfrm>
                  <a:off x="12184052" y="10215119"/>
                  <a:ext cx="4226158"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Millions of</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Customers Acquired</a:t>
                  </a:r>
                </a:p>
              </p:txBody>
            </p:sp>
          </p:grpSp>
          <p:grpSp>
            <p:nvGrpSpPr>
              <p:cNvPr id="26" name="Group 25">
                <a:extLst>
                  <a:ext uri="{FF2B5EF4-FFF2-40B4-BE49-F238E27FC236}">
                    <a16:creationId xmlns:a16="http://schemas.microsoft.com/office/drawing/2014/main" id="{52B70D45-E97F-C070-C586-10A70B594573}"/>
                  </a:ext>
                </a:extLst>
              </p:cNvPr>
              <p:cNvGrpSpPr/>
              <p:nvPr/>
            </p:nvGrpSpPr>
            <p:grpSpPr>
              <a:xfrm>
                <a:off x="19078543" y="10215119"/>
                <a:ext cx="2258840" cy="2751640"/>
                <a:chOff x="18113343" y="10215119"/>
                <a:chExt cx="2258840" cy="2751640"/>
              </a:xfrm>
            </p:grpSpPr>
            <p:pic>
              <p:nvPicPr>
                <p:cNvPr id="17" name="Google Shape;70;p2" descr="Изображение">
                  <a:extLst>
                    <a:ext uri="{FF2B5EF4-FFF2-40B4-BE49-F238E27FC236}">
                      <a16:creationId xmlns:a16="http://schemas.microsoft.com/office/drawing/2014/main" id="{FF3371CC-5A73-3508-ACEA-9348D643AC47}"/>
                    </a:ext>
                  </a:extLst>
                </p:cNvPr>
                <p:cNvPicPr preferRelativeResize="0"/>
                <p:nvPr/>
              </p:nvPicPr>
              <p:blipFill rotWithShape="1">
                <a:blip r:embed="rId7">
                  <a:alphaModFix/>
                </a:blip>
                <a:srcRect/>
                <a:stretch/>
              </p:blipFill>
              <p:spPr>
                <a:xfrm>
                  <a:off x="18113343" y="11891703"/>
                  <a:ext cx="2258840" cy="1075056"/>
                </a:xfrm>
                <a:prstGeom prst="rect">
                  <a:avLst/>
                </a:prstGeom>
                <a:noFill/>
                <a:ln>
                  <a:noFill/>
                </a:ln>
              </p:spPr>
            </p:pic>
            <p:sp>
              <p:nvSpPr>
                <p:cNvPr id="25" name="TextBox 24">
                  <a:extLst>
                    <a:ext uri="{FF2B5EF4-FFF2-40B4-BE49-F238E27FC236}">
                      <a16:creationId xmlns:a16="http://schemas.microsoft.com/office/drawing/2014/main" id="{25638D57-40F7-A911-FC50-3663E867BD2C}"/>
                    </a:ext>
                  </a:extLst>
                </p:cNvPr>
                <p:cNvSpPr txBox="1"/>
                <p:nvPr/>
              </p:nvSpPr>
              <p:spPr>
                <a:xfrm>
                  <a:off x="18333541" y="10215119"/>
                  <a:ext cx="1818448"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Billions</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In Sales</a:t>
                  </a:r>
                </a:p>
              </p:txBody>
            </p:sp>
          </p:grpSp>
        </p:grpSp>
      </p:grpSp>
      <p:pic>
        <p:nvPicPr>
          <p:cNvPr id="8" name="Picture 7">
            <a:extLst>
              <a:ext uri="{FF2B5EF4-FFF2-40B4-BE49-F238E27FC236}">
                <a16:creationId xmlns:a16="http://schemas.microsoft.com/office/drawing/2014/main" id="{E137412E-D525-980E-2500-DE5D0FA1F095}"/>
              </a:ext>
            </a:extLst>
          </p:cNvPr>
          <p:cNvPicPr>
            <a:picLocks noChangeAspect="1"/>
          </p:cNvPicPr>
          <p:nvPr/>
        </p:nvPicPr>
        <p:blipFill>
          <a:blip r:embed="rId8"/>
          <a:stretch>
            <a:fillRect/>
          </a:stretch>
        </p:blipFill>
        <p:spPr>
          <a:xfrm>
            <a:off x="-3810" y="383774"/>
            <a:ext cx="12195810" cy="1437045"/>
          </a:xfrm>
          <a:prstGeom prst="rect">
            <a:avLst/>
          </a:prstGeom>
        </p:spPr>
      </p:pic>
    </p:spTree>
    <p:extLst>
      <p:ext uri="{BB962C8B-B14F-4D97-AF65-F5344CB8AC3E}">
        <p14:creationId xmlns:p14="http://schemas.microsoft.com/office/powerpoint/2010/main" val="12924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CN | LinkedIn">
            <a:extLst>
              <a:ext uri="{FF2B5EF4-FFF2-40B4-BE49-F238E27FC236}">
                <a16:creationId xmlns:a16="http://schemas.microsoft.com/office/drawing/2014/main" id="{62764791-4A6B-FF13-4C24-1E25DD6513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grey color palette&#10;&#10;Description automatically generated">
            <a:extLst>
              <a:ext uri="{FF2B5EF4-FFF2-40B4-BE49-F238E27FC236}">
                <a16:creationId xmlns:a16="http://schemas.microsoft.com/office/drawing/2014/main" id="{4E6ED7BF-BF49-DB2A-0980-8492FCA1ADB9}"/>
              </a:ext>
            </a:extLst>
          </p:cNvPr>
          <p:cNvPicPr>
            <a:picLocks noChangeAspect="1"/>
          </p:cNvPicPr>
          <p:nvPr/>
        </p:nvPicPr>
        <p:blipFill>
          <a:blip r:embed="rId4"/>
          <a:stretch>
            <a:fillRect/>
          </a:stretch>
        </p:blipFill>
        <p:spPr>
          <a:xfrm rot="16200000">
            <a:off x="-2540291" y="3077238"/>
            <a:ext cx="3562350" cy="1104900"/>
          </a:xfrm>
          <a:prstGeom prst="rect">
            <a:avLst/>
          </a:prstGeom>
        </p:spPr>
      </p:pic>
      <p:grpSp>
        <p:nvGrpSpPr>
          <p:cNvPr id="29" name="Group 28">
            <a:extLst>
              <a:ext uri="{FF2B5EF4-FFF2-40B4-BE49-F238E27FC236}">
                <a16:creationId xmlns:a16="http://schemas.microsoft.com/office/drawing/2014/main" id="{4854E28C-D947-A080-E7C1-9F44AF424CA2}"/>
              </a:ext>
            </a:extLst>
          </p:cNvPr>
          <p:cNvGrpSpPr/>
          <p:nvPr/>
        </p:nvGrpSpPr>
        <p:grpSpPr>
          <a:xfrm>
            <a:off x="0" y="5410864"/>
            <a:ext cx="12192000" cy="1447137"/>
            <a:chOff x="0" y="10821727"/>
            <a:chExt cx="24384000" cy="2894274"/>
          </a:xfrm>
        </p:grpSpPr>
        <p:sp>
          <p:nvSpPr>
            <p:cNvPr id="6" name="Rectangle 5">
              <a:extLst>
                <a:ext uri="{FF2B5EF4-FFF2-40B4-BE49-F238E27FC236}">
                  <a16:creationId xmlns:a16="http://schemas.microsoft.com/office/drawing/2014/main" id="{2F6C5898-3942-FFA9-8094-2EFD7DF9A55A}"/>
                </a:ext>
              </a:extLst>
            </p:cNvPr>
            <p:cNvSpPr/>
            <p:nvPr/>
          </p:nvSpPr>
          <p:spPr>
            <a:xfrm>
              <a:off x="0" y="10821727"/>
              <a:ext cx="24384000" cy="289427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descr="A yellow laurel wreath with black text&#10;&#10;Description automatically generated">
              <a:extLst>
                <a:ext uri="{FF2B5EF4-FFF2-40B4-BE49-F238E27FC236}">
                  <a16:creationId xmlns:a16="http://schemas.microsoft.com/office/drawing/2014/main" id="{581BC3EB-7F78-5084-8EC7-482AD9337545}"/>
                </a:ext>
              </a:extLst>
            </p:cNvPr>
            <p:cNvPicPr>
              <a:picLocks noChangeAspect="1"/>
            </p:cNvPicPr>
            <p:nvPr/>
          </p:nvPicPr>
          <p:blipFill>
            <a:blip r:embed="rId5"/>
            <a:stretch>
              <a:fillRect/>
            </a:stretch>
          </p:blipFill>
          <p:spPr>
            <a:xfrm>
              <a:off x="14547116" y="11190887"/>
              <a:ext cx="2103120" cy="2103120"/>
            </a:xfrm>
            <a:prstGeom prst="rect">
              <a:avLst/>
            </a:prstGeom>
            <a:effectLst>
              <a:outerShdw blurRad="50800" dist="38100" dir="2700000" algn="tl" rotWithShape="0">
                <a:prstClr val="black">
                  <a:alpha val="40000"/>
                </a:prstClr>
              </a:outerShdw>
            </a:effectLst>
          </p:spPr>
        </p:pic>
        <p:pic>
          <p:nvPicPr>
            <p:cNvPr id="8" name="Picture 7" descr="A colorful numbers on a black background&#10;&#10;Description automatically generated">
              <a:extLst>
                <a:ext uri="{FF2B5EF4-FFF2-40B4-BE49-F238E27FC236}">
                  <a16:creationId xmlns:a16="http://schemas.microsoft.com/office/drawing/2014/main" id="{F6FAFCE4-6535-2C08-94B1-3F068DB89AF2}"/>
                </a:ext>
              </a:extLst>
            </p:cNvPr>
            <p:cNvPicPr>
              <a:picLocks noChangeAspect="1"/>
            </p:cNvPicPr>
            <p:nvPr/>
          </p:nvPicPr>
          <p:blipFill>
            <a:blip r:embed="rId6"/>
            <a:stretch>
              <a:fillRect/>
            </a:stretch>
          </p:blipFill>
          <p:spPr>
            <a:xfrm>
              <a:off x="1799438" y="11193578"/>
              <a:ext cx="2527157" cy="2097738"/>
            </a:xfrm>
            <a:prstGeom prst="rect">
              <a:avLst/>
            </a:prstGeom>
            <a:effectLst>
              <a:outerShdw blurRad="50800" dist="38100" dir="2700000" algn="tl" rotWithShape="0">
                <a:prstClr val="black">
                  <a:alpha val="40000"/>
                </a:prstClr>
              </a:outerShdw>
            </a:effectLst>
          </p:spPr>
        </p:pic>
        <p:pic>
          <p:nvPicPr>
            <p:cNvPr id="14" name="Picture 13" descr="A blue sign with white text&#10;&#10;Description automatically generated">
              <a:extLst>
                <a:ext uri="{FF2B5EF4-FFF2-40B4-BE49-F238E27FC236}">
                  <a16:creationId xmlns:a16="http://schemas.microsoft.com/office/drawing/2014/main" id="{ED91FAE6-E7BF-E0CE-7F63-43FAE7FD40E6}"/>
                </a:ext>
              </a:extLst>
            </p:cNvPr>
            <p:cNvPicPr>
              <a:picLocks noChangeAspect="1"/>
            </p:cNvPicPr>
            <p:nvPr/>
          </p:nvPicPr>
          <p:blipFill>
            <a:blip r:embed="rId7"/>
            <a:stretch>
              <a:fillRect/>
            </a:stretch>
          </p:blipFill>
          <p:spPr>
            <a:xfrm>
              <a:off x="9868677" y="11213747"/>
              <a:ext cx="2958958" cy="2057400"/>
            </a:xfrm>
            <a:prstGeom prst="rect">
              <a:avLst/>
            </a:prstGeom>
            <a:effectLst>
              <a:outerShdw blurRad="50800" dist="38100" dir="2700000" algn="tl" rotWithShape="0">
                <a:prstClr val="black">
                  <a:alpha val="40000"/>
                </a:prstClr>
              </a:outerShdw>
            </a:effectLst>
          </p:spPr>
        </p:pic>
        <p:pic>
          <p:nvPicPr>
            <p:cNvPr id="18" name="Picture 17" descr="A black background with white text&#10;&#10;Description automatically generated">
              <a:extLst>
                <a:ext uri="{FF2B5EF4-FFF2-40B4-BE49-F238E27FC236}">
                  <a16:creationId xmlns:a16="http://schemas.microsoft.com/office/drawing/2014/main" id="{270CC260-64DB-2F59-313C-D91B69B28F3E}"/>
                </a:ext>
              </a:extLst>
            </p:cNvPr>
            <p:cNvPicPr>
              <a:picLocks noChangeAspect="1"/>
            </p:cNvPicPr>
            <p:nvPr/>
          </p:nvPicPr>
          <p:blipFill>
            <a:blip r:embed="rId8"/>
            <a:stretch>
              <a:fillRect/>
            </a:stretch>
          </p:blipFill>
          <p:spPr>
            <a:xfrm>
              <a:off x="6046076" y="11190887"/>
              <a:ext cx="2103120" cy="2103120"/>
            </a:xfrm>
            <a:prstGeom prst="rect">
              <a:avLst/>
            </a:prstGeom>
            <a:effectLst>
              <a:outerShdw blurRad="50800" dist="38100" dir="2700000" algn="tl" rotWithShape="0">
                <a:prstClr val="black">
                  <a:alpha val="40000"/>
                </a:prstClr>
              </a:outerShdw>
            </a:effectLst>
          </p:spPr>
        </p:pic>
        <p:pic>
          <p:nvPicPr>
            <p:cNvPr id="28" name="Picture 27" descr="Blue letters on a black background&#10;&#10;Description automatically generated">
              <a:extLst>
                <a:ext uri="{FF2B5EF4-FFF2-40B4-BE49-F238E27FC236}">
                  <a16:creationId xmlns:a16="http://schemas.microsoft.com/office/drawing/2014/main" id="{C45BA18C-2B41-C4E1-2052-AB725BFC04E9}"/>
                </a:ext>
              </a:extLst>
            </p:cNvPr>
            <p:cNvPicPr>
              <a:picLocks noChangeAspect="1"/>
            </p:cNvPicPr>
            <p:nvPr/>
          </p:nvPicPr>
          <p:blipFill rotWithShape="1">
            <a:blip r:embed="rId9"/>
            <a:srcRect t="34899" b="34351"/>
            <a:stretch/>
          </p:blipFill>
          <p:spPr>
            <a:xfrm>
              <a:off x="18369716" y="11536445"/>
              <a:ext cx="4591884" cy="1412005"/>
            </a:xfrm>
            <a:prstGeom prst="rect">
              <a:avLst/>
            </a:prstGeom>
            <a:effectLst>
              <a:outerShdw blurRad="50800" dist="38100" dir="2700000" algn="tl" rotWithShape="0">
                <a:prstClr val="black">
                  <a:alpha val="40000"/>
                </a:prstClr>
              </a:outerShdw>
            </a:effectLst>
          </p:spPr>
        </p:pic>
      </p:grpSp>
      <p:pic>
        <p:nvPicPr>
          <p:cNvPr id="7" name="Picture 6">
            <a:extLst>
              <a:ext uri="{FF2B5EF4-FFF2-40B4-BE49-F238E27FC236}">
                <a16:creationId xmlns:a16="http://schemas.microsoft.com/office/drawing/2014/main" id="{D4C22ED6-FD9B-7CA7-1605-C444DEE2679D}"/>
              </a:ext>
            </a:extLst>
          </p:cNvPr>
          <p:cNvPicPr>
            <a:picLocks noChangeAspect="1"/>
          </p:cNvPicPr>
          <p:nvPr/>
        </p:nvPicPr>
        <p:blipFill>
          <a:blip r:embed="rId10"/>
          <a:stretch>
            <a:fillRect/>
          </a:stretch>
        </p:blipFill>
        <p:spPr>
          <a:xfrm>
            <a:off x="-3810" y="383774"/>
            <a:ext cx="12195810" cy="1437045"/>
          </a:xfrm>
          <a:prstGeom prst="rect">
            <a:avLst/>
          </a:prstGeom>
        </p:spPr>
      </p:pic>
      <p:grpSp>
        <p:nvGrpSpPr>
          <p:cNvPr id="2" name="Group 1">
            <a:extLst>
              <a:ext uri="{FF2B5EF4-FFF2-40B4-BE49-F238E27FC236}">
                <a16:creationId xmlns:a16="http://schemas.microsoft.com/office/drawing/2014/main" id="{C31669D3-0900-F827-A504-59276EC16F7C}"/>
              </a:ext>
            </a:extLst>
          </p:cNvPr>
          <p:cNvGrpSpPr/>
          <p:nvPr/>
        </p:nvGrpSpPr>
        <p:grpSpPr>
          <a:xfrm>
            <a:off x="0" y="5037181"/>
            <a:ext cx="12192000" cy="1820819"/>
            <a:chOff x="0" y="10074362"/>
            <a:chExt cx="24384000" cy="3641637"/>
          </a:xfrm>
        </p:grpSpPr>
        <p:sp>
          <p:nvSpPr>
            <p:cNvPr id="4" name="Rectangle 3">
              <a:extLst>
                <a:ext uri="{FF2B5EF4-FFF2-40B4-BE49-F238E27FC236}">
                  <a16:creationId xmlns:a16="http://schemas.microsoft.com/office/drawing/2014/main" id="{5BB029F9-356C-9256-8FCC-92D03867996F}"/>
                </a:ext>
              </a:extLst>
            </p:cNvPr>
            <p:cNvSpPr/>
            <p:nvPr/>
          </p:nvSpPr>
          <p:spPr>
            <a:xfrm>
              <a:off x="0" y="10074362"/>
              <a:ext cx="24384000" cy="3641637"/>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endParaRPr kumimoji="0" lang="en-US" sz="7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0" name="Group 9">
              <a:extLst>
                <a:ext uri="{FF2B5EF4-FFF2-40B4-BE49-F238E27FC236}">
                  <a16:creationId xmlns:a16="http://schemas.microsoft.com/office/drawing/2014/main" id="{3DAF2EE5-E7DA-1251-33FF-9E866E00BC0B}"/>
                </a:ext>
              </a:extLst>
            </p:cNvPr>
            <p:cNvGrpSpPr/>
            <p:nvPr/>
          </p:nvGrpSpPr>
          <p:grpSpPr>
            <a:xfrm>
              <a:off x="2483112" y="10215119"/>
              <a:ext cx="18726263" cy="3227891"/>
              <a:chOff x="2611120" y="10215119"/>
              <a:chExt cx="18726263" cy="3227891"/>
            </a:xfrm>
          </p:grpSpPr>
          <p:grpSp>
            <p:nvGrpSpPr>
              <p:cNvPr id="11" name="Group 10">
                <a:extLst>
                  <a:ext uri="{FF2B5EF4-FFF2-40B4-BE49-F238E27FC236}">
                    <a16:creationId xmlns:a16="http://schemas.microsoft.com/office/drawing/2014/main" id="{58FD5EBD-9664-A79A-3971-D712FC1FF2AD}"/>
                  </a:ext>
                </a:extLst>
              </p:cNvPr>
              <p:cNvGrpSpPr/>
              <p:nvPr/>
            </p:nvGrpSpPr>
            <p:grpSpPr>
              <a:xfrm>
                <a:off x="2611120" y="10215119"/>
                <a:ext cx="4463400" cy="3227891"/>
                <a:chOff x="1645920" y="10215119"/>
                <a:chExt cx="4463400" cy="3227891"/>
              </a:xfrm>
            </p:grpSpPr>
            <p:pic>
              <p:nvPicPr>
                <p:cNvPr id="23" name="Google Shape;75;p2" descr="Изображение">
                  <a:extLst>
                    <a:ext uri="{FF2B5EF4-FFF2-40B4-BE49-F238E27FC236}">
                      <a16:creationId xmlns:a16="http://schemas.microsoft.com/office/drawing/2014/main" id="{A4E17C73-05A7-44D3-2B34-6AA64FE7E6D6}"/>
                    </a:ext>
                  </a:extLst>
                </p:cNvPr>
                <p:cNvPicPr preferRelativeResize="0"/>
                <p:nvPr/>
              </p:nvPicPr>
              <p:blipFill rotWithShape="1">
                <a:blip r:embed="rId11">
                  <a:alphaModFix/>
                </a:blip>
                <a:srcRect/>
                <a:stretch/>
              </p:blipFill>
              <p:spPr>
                <a:xfrm>
                  <a:off x="2864172" y="11415449"/>
                  <a:ext cx="2026898" cy="2027561"/>
                </a:xfrm>
                <a:prstGeom prst="rect">
                  <a:avLst/>
                </a:prstGeom>
                <a:noFill/>
                <a:ln>
                  <a:noFill/>
                </a:ln>
              </p:spPr>
            </p:pic>
            <p:sp>
              <p:nvSpPr>
                <p:cNvPr id="24" name="TextBox 23">
                  <a:extLst>
                    <a:ext uri="{FF2B5EF4-FFF2-40B4-BE49-F238E27FC236}">
                      <a16:creationId xmlns:a16="http://schemas.microsoft.com/office/drawing/2014/main" id="{869984E1-5A0D-D4CA-6E44-5D90CE492E88}"/>
                    </a:ext>
                  </a:extLst>
                </p:cNvPr>
                <p:cNvSpPr txBox="1"/>
                <p:nvPr/>
              </p:nvSpPr>
              <p:spPr>
                <a:xfrm>
                  <a:off x="1645920" y="10215119"/>
                  <a:ext cx="4463400"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Customer Acquisition</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Specialists</a:t>
                  </a:r>
                </a:p>
              </p:txBody>
            </p:sp>
          </p:grpSp>
          <p:grpSp>
            <p:nvGrpSpPr>
              <p:cNvPr id="12" name="Group 11">
                <a:extLst>
                  <a:ext uri="{FF2B5EF4-FFF2-40B4-BE49-F238E27FC236}">
                    <a16:creationId xmlns:a16="http://schemas.microsoft.com/office/drawing/2014/main" id="{7B50BF5D-BA97-E7D9-413C-96E7EA68AA35}"/>
                  </a:ext>
                </a:extLst>
              </p:cNvPr>
              <p:cNvGrpSpPr/>
              <p:nvPr/>
            </p:nvGrpSpPr>
            <p:grpSpPr>
              <a:xfrm>
                <a:off x="8261634" y="10215119"/>
                <a:ext cx="2543006" cy="3134425"/>
                <a:chOff x="7177952" y="10215119"/>
                <a:chExt cx="2543006" cy="3134425"/>
              </a:xfrm>
            </p:grpSpPr>
            <p:pic>
              <p:nvPicPr>
                <p:cNvPr id="21" name="Google Shape;67;p2" descr="Изображение">
                  <a:extLst>
                    <a:ext uri="{FF2B5EF4-FFF2-40B4-BE49-F238E27FC236}">
                      <a16:creationId xmlns:a16="http://schemas.microsoft.com/office/drawing/2014/main" id="{B9D8E7B0-BB61-20BD-1B7F-2AEE911CD83F}"/>
                    </a:ext>
                  </a:extLst>
                </p:cNvPr>
                <p:cNvPicPr preferRelativeResize="0"/>
                <p:nvPr/>
              </p:nvPicPr>
              <p:blipFill rotWithShape="1">
                <a:blip r:embed="rId12">
                  <a:alphaModFix/>
                </a:blip>
                <a:srcRect/>
                <a:stretch/>
              </p:blipFill>
              <p:spPr>
                <a:xfrm>
                  <a:off x="7668756" y="11508915"/>
                  <a:ext cx="1561394" cy="1840629"/>
                </a:xfrm>
                <a:prstGeom prst="rect">
                  <a:avLst/>
                </a:prstGeom>
                <a:noFill/>
                <a:ln>
                  <a:noFill/>
                </a:ln>
              </p:spPr>
            </p:pic>
            <p:sp>
              <p:nvSpPr>
                <p:cNvPr id="22" name="TextBox 21">
                  <a:extLst>
                    <a:ext uri="{FF2B5EF4-FFF2-40B4-BE49-F238E27FC236}">
                      <a16:creationId xmlns:a16="http://schemas.microsoft.com/office/drawing/2014/main" id="{FEC85CBD-34B3-D92C-EC9A-A4FC538D006C}"/>
                    </a:ext>
                  </a:extLst>
                </p:cNvPr>
                <p:cNvSpPr txBox="1"/>
                <p:nvPr/>
              </p:nvSpPr>
              <p:spPr>
                <a:xfrm>
                  <a:off x="7177952" y="10215119"/>
                  <a:ext cx="2543006"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Established</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In 1993</a:t>
                  </a:r>
                </a:p>
              </p:txBody>
            </p:sp>
          </p:grpSp>
          <p:grpSp>
            <p:nvGrpSpPr>
              <p:cNvPr id="13" name="Group 12">
                <a:extLst>
                  <a:ext uri="{FF2B5EF4-FFF2-40B4-BE49-F238E27FC236}">
                    <a16:creationId xmlns:a16="http://schemas.microsoft.com/office/drawing/2014/main" id="{57A903A8-EC8E-EB79-6FE6-705C5EB63B0A}"/>
                  </a:ext>
                </a:extLst>
              </p:cNvPr>
              <p:cNvGrpSpPr/>
              <p:nvPr/>
            </p:nvGrpSpPr>
            <p:grpSpPr>
              <a:xfrm>
                <a:off x="13576146" y="10215119"/>
                <a:ext cx="4226158" cy="3125030"/>
                <a:chOff x="12184052" y="10215119"/>
                <a:chExt cx="4226158" cy="3125030"/>
              </a:xfrm>
            </p:grpSpPr>
            <p:pic>
              <p:nvPicPr>
                <p:cNvPr id="19" name="Google Shape;71;p2" descr="Изображение">
                  <a:extLst>
                    <a:ext uri="{FF2B5EF4-FFF2-40B4-BE49-F238E27FC236}">
                      <a16:creationId xmlns:a16="http://schemas.microsoft.com/office/drawing/2014/main" id="{4205DAAD-F08A-31BC-3C6A-3AF36FC11EAF}"/>
                    </a:ext>
                  </a:extLst>
                </p:cNvPr>
                <p:cNvPicPr preferRelativeResize="0"/>
                <p:nvPr/>
              </p:nvPicPr>
              <p:blipFill rotWithShape="1">
                <a:blip r:embed="rId13">
                  <a:alphaModFix/>
                </a:blip>
                <a:srcRect/>
                <a:stretch/>
              </p:blipFill>
              <p:spPr>
                <a:xfrm>
                  <a:off x="13437144" y="11518313"/>
                  <a:ext cx="1850656" cy="1821836"/>
                </a:xfrm>
                <a:prstGeom prst="rect">
                  <a:avLst/>
                </a:prstGeom>
                <a:noFill/>
                <a:ln>
                  <a:noFill/>
                </a:ln>
              </p:spPr>
            </p:pic>
            <p:sp>
              <p:nvSpPr>
                <p:cNvPr id="20" name="TextBox 19">
                  <a:extLst>
                    <a:ext uri="{FF2B5EF4-FFF2-40B4-BE49-F238E27FC236}">
                      <a16:creationId xmlns:a16="http://schemas.microsoft.com/office/drawing/2014/main" id="{3E251A7E-3195-EF79-7EBA-8AE113566123}"/>
                    </a:ext>
                  </a:extLst>
                </p:cNvPr>
                <p:cNvSpPr txBox="1"/>
                <p:nvPr/>
              </p:nvSpPr>
              <p:spPr>
                <a:xfrm>
                  <a:off x="12184052" y="10215119"/>
                  <a:ext cx="4226158"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Millions of</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Customers Acquired</a:t>
                  </a:r>
                </a:p>
              </p:txBody>
            </p:sp>
          </p:grpSp>
          <p:grpSp>
            <p:nvGrpSpPr>
              <p:cNvPr id="15" name="Group 14">
                <a:extLst>
                  <a:ext uri="{FF2B5EF4-FFF2-40B4-BE49-F238E27FC236}">
                    <a16:creationId xmlns:a16="http://schemas.microsoft.com/office/drawing/2014/main" id="{BC162A17-C2B0-C282-CC59-0E742C04ECF5}"/>
                  </a:ext>
                </a:extLst>
              </p:cNvPr>
              <p:cNvGrpSpPr/>
              <p:nvPr/>
            </p:nvGrpSpPr>
            <p:grpSpPr>
              <a:xfrm>
                <a:off x="19078543" y="10215119"/>
                <a:ext cx="2258840" cy="2751640"/>
                <a:chOff x="18113343" y="10215119"/>
                <a:chExt cx="2258840" cy="2751640"/>
              </a:xfrm>
            </p:grpSpPr>
            <p:pic>
              <p:nvPicPr>
                <p:cNvPr id="16" name="Google Shape;70;p2" descr="Изображение">
                  <a:extLst>
                    <a:ext uri="{FF2B5EF4-FFF2-40B4-BE49-F238E27FC236}">
                      <a16:creationId xmlns:a16="http://schemas.microsoft.com/office/drawing/2014/main" id="{93BE0AAC-EE80-FA07-B0B8-D5816AF5127A}"/>
                    </a:ext>
                  </a:extLst>
                </p:cNvPr>
                <p:cNvPicPr preferRelativeResize="0"/>
                <p:nvPr/>
              </p:nvPicPr>
              <p:blipFill rotWithShape="1">
                <a:blip r:embed="rId14">
                  <a:alphaModFix/>
                </a:blip>
                <a:srcRect/>
                <a:stretch/>
              </p:blipFill>
              <p:spPr>
                <a:xfrm>
                  <a:off x="18113343" y="11891703"/>
                  <a:ext cx="2258840" cy="1075056"/>
                </a:xfrm>
                <a:prstGeom prst="rect">
                  <a:avLst/>
                </a:prstGeom>
                <a:noFill/>
                <a:ln>
                  <a:noFill/>
                </a:ln>
              </p:spPr>
            </p:pic>
            <p:sp>
              <p:nvSpPr>
                <p:cNvPr id="17" name="TextBox 16">
                  <a:extLst>
                    <a:ext uri="{FF2B5EF4-FFF2-40B4-BE49-F238E27FC236}">
                      <a16:creationId xmlns:a16="http://schemas.microsoft.com/office/drawing/2014/main" id="{ACE9202A-4801-D849-F9B9-F3D84A587582}"/>
                    </a:ext>
                  </a:extLst>
                </p:cNvPr>
                <p:cNvSpPr txBox="1"/>
                <p:nvPr/>
              </p:nvSpPr>
              <p:spPr>
                <a:xfrm>
                  <a:off x="18333541" y="10215119"/>
                  <a:ext cx="1818448"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Billions</a:t>
                  </a:r>
                </a:p>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In Sales</a:t>
                  </a:r>
                </a:p>
              </p:txBody>
            </p:sp>
          </p:grpSp>
        </p:grpSp>
      </p:grpSp>
    </p:spTree>
    <p:extLst>
      <p:ext uri="{BB962C8B-B14F-4D97-AF65-F5344CB8AC3E}">
        <p14:creationId xmlns:p14="http://schemas.microsoft.com/office/powerpoint/2010/main" val="633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000" fill="hold"/>
                                        <p:tgtEl>
                                          <p:spTgt spid="29"/>
                                        </p:tgtEl>
                                        <p:attrNameLst>
                                          <p:attrName>ppt_x</p:attrName>
                                        </p:attrNameLst>
                                      </p:cBhvr>
                                      <p:tavLst>
                                        <p:tav tm="0">
                                          <p:val>
                                            <p:strVal val="#ppt_x"/>
                                          </p:val>
                                        </p:tav>
                                        <p:tav tm="100000">
                                          <p:val>
                                            <p:strVal val="#ppt_x"/>
                                          </p:val>
                                        </p:tav>
                                      </p:tavLst>
                                    </p:anim>
                                    <p:anim calcmode="lin" valueType="num">
                                      <p:cBhvr additive="base">
                                        <p:cTn id="13"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82"/>
        <p:cNvGrpSpPr/>
        <p:nvPr/>
      </p:nvGrpSpPr>
      <p:grpSpPr>
        <a:xfrm>
          <a:off x="0" y="0"/>
          <a:ext cx="0" cy="0"/>
          <a:chOff x="0" y="0"/>
          <a:chExt cx="0" cy="0"/>
        </a:xfrm>
      </p:grpSpPr>
      <p:pic>
        <p:nvPicPr>
          <p:cNvPr id="4" name="Picture 2" descr="ACN | LinkedIn">
            <a:extLst>
              <a:ext uri="{FF2B5EF4-FFF2-40B4-BE49-F238E27FC236}">
                <a16:creationId xmlns:a16="http://schemas.microsoft.com/office/drawing/2014/main" id="{DB2A063C-93ED-3CAB-BB43-1F7BA2421CFC}"/>
              </a:ext>
            </a:extLst>
          </p:cNvPr>
          <p:cNvPicPr>
            <a:picLocks noChangeAspect="1" noChangeArrowheads="1"/>
          </p:cNvPicPr>
          <p:nvPr/>
        </p:nvPicPr>
        <p:blipFill rotWithShape="1">
          <a:blip r:embed="rId3">
            <a:alphaModFix amt="8000"/>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pic>
        <p:nvPicPr>
          <p:cNvPr id="88" name="Google Shape;88;p3" descr="Graphical user interface&#10;&#10;Description automatically generated with low confidence"/>
          <p:cNvPicPr preferRelativeResize="0"/>
          <p:nvPr/>
        </p:nvPicPr>
        <p:blipFill rotWithShape="1">
          <a:blip r:embed="rId4">
            <a:alphaModFix/>
          </a:blip>
          <a:srcRect t="15672" b="15840"/>
          <a:stretch/>
        </p:blipFill>
        <p:spPr>
          <a:xfrm>
            <a:off x="127324" y="2913888"/>
            <a:ext cx="11937353" cy="1734312"/>
          </a:xfrm>
          <a:prstGeom prst="rect">
            <a:avLst/>
          </a:prstGeom>
          <a:noFill/>
          <a:ln>
            <a:noFill/>
          </a:ln>
        </p:spPr>
      </p:pic>
      <p:pic>
        <p:nvPicPr>
          <p:cNvPr id="9" name="Google Shape;86;p3">
            <a:extLst>
              <a:ext uri="{FF2B5EF4-FFF2-40B4-BE49-F238E27FC236}">
                <a16:creationId xmlns:a16="http://schemas.microsoft.com/office/drawing/2014/main" id="{A1695ECC-DB16-C19A-2694-00033AC3B006}"/>
              </a:ext>
            </a:extLst>
          </p:cNvPr>
          <p:cNvPicPr preferRelativeResize="0"/>
          <p:nvPr/>
        </p:nvPicPr>
        <p:blipFill rotWithShape="1">
          <a:blip r:embed="rId5">
            <a:alphaModFix/>
          </a:blip>
          <a:srcRect r="94547" b="27930"/>
          <a:stretch/>
        </p:blipFill>
        <p:spPr>
          <a:xfrm>
            <a:off x="1307525" y="1870695"/>
            <a:ext cx="589470" cy="736527"/>
          </a:xfrm>
          <a:prstGeom prst="rect">
            <a:avLst/>
          </a:prstGeom>
          <a:noFill/>
          <a:ln>
            <a:noFill/>
          </a:ln>
        </p:spPr>
      </p:pic>
      <p:pic>
        <p:nvPicPr>
          <p:cNvPr id="10" name="Google Shape;86;p3">
            <a:extLst>
              <a:ext uri="{FF2B5EF4-FFF2-40B4-BE49-F238E27FC236}">
                <a16:creationId xmlns:a16="http://schemas.microsoft.com/office/drawing/2014/main" id="{A18F6411-AFD5-3388-F302-B1EBE2141552}"/>
              </a:ext>
            </a:extLst>
          </p:cNvPr>
          <p:cNvPicPr preferRelativeResize="0"/>
          <p:nvPr/>
        </p:nvPicPr>
        <p:blipFill rotWithShape="1">
          <a:blip r:embed="rId5">
            <a:alphaModFix/>
          </a:blip>
          <a:srcRect l="8688" r="83493" b="14404"/>
          <a:stretch/>
        </p:blipFill>
        <p:spPr>
          <a:xfrm>
            <a:off x="2197091" y="1866381"/>
            <a:ext cx="822961" cy="874751"/>
          </a:xfrm>
          <a:prstGeom prst="rect">
            <a:avLst/>
          </a:prstGeom>
          <a:noFill/>
          <a:ln>
            <a:noFill/>
          </a:ln>
        </p:spPr>
      </p:pic>
      <p:pic>
        <p:nvPicPr>
          <p:cNvPr id="11" name="Google Shape;86;p3">
            <a:extLst>
              <a:ext uri="{FF2B5EF4-FFF2-40B4-BE49-F238E27FC236}">
                <a16:creationId xmlns:a16="http://schemas.microsoft.com/office/drawing/2014/main" id="{A75AD999-81B6-372C-6B58-14D711A953D9}"/>
              </a:ext>
            </a:extLst>
          </p:cNvPr>
          <p:cNvPicPr preferRelativeResize="0"/>
          <p:nvPr/>
        </p:nvPicPr>
        <p:blipFill rotWithShape="1">
          <a:blip r:embed="rId5">
            <a:alphaModFix/>
          </a:blip>
          <a:srcRect l="83325" r="12397" b="27930"/>
          <a:stretch/>
        </p:blipFill>
        <p:spPr>
          <a:xfrm>
            <a:off x="9310302" y="1870695"/>
            <a:ext cx="462416" cy="736528"/>
          </a:xfrm>
          <a:prstGeom prst="rect">
            <a:avLst/>
          </a:prstGeom>
          <a:noFill/>
          <a:ln>
            <a:noFill/>
          </a:ln>
        </p:spPr>
      </p:pic>
      <p:pic>
        <p:nvPicPr>
          <p:cNvPr id="12" name="Google Shape;86;p3">
            <a:extLst>
              <a:ext uri="{FF2B5EF4-FFF2-40B4-BE49-F238E27FC236}">
                <a16:creationId xmlns:a16="http://schemas.microsoft.com/office/drawing/2014/main" id="{FE761893-D605-77A7-25CF-4D07E887B737}"/>
              </a:ext>
            </a:extLst>
          </p:cNvPr>
          <p:cNvPicPr preferRelativeResize="0"/>
          <p:nvPr/>
        </p:nvPicPr>
        <p:blipFill rotWithShape="1">
          <a:blip r:embed="rId5">
            <a:alphaModFix/>
          </a:blip>
          <a:srcRect l="20018" r="73356" b="27930"/>
          <a:stretch/>
        </p:blipFill>
        <p:spPr>
          <a:xfrm>
            <a:off x="3320147" y="1870695"/>
            <a:ext cx="716280" cy="736528"/>
          </a:xfrm>
          <a:prstGeom prst="rect">
            <a:avLst/>
          </a:prstGeom>
          <a:noFill/>
          <a:ln>
            <a:noFill/>
          </a:ln>
        </p:spPr>
      </p:pic>
      <p:pic>
        <p:nvPicPr>
          <p:cNvPr id="13" name="Google Shape;86;p3">
            <a:extLst>
              <a:ext uri="{FF2B5EF4-FFF2-40B4-BE49-F238E27FC236}">
                <a16:creationId xmlns:a16="http://schemas.microsoft.com/office/drawing/2014/main" id="{34283553-25DC-07AC-5C72-A4DA67D46EFE}"/>
              </a:ext>
            </a:extLst>
          </p:cNvPr>
          <p:cNvPicPr preferRelativeResize="0"/>
          <p:nvPr/>
        </p:nvPicPr>
        <p:blipFill rotWithShape="1">
          <a:blip r:embed="rId5">
            <a:alphaModFix/>
          </a:blip>
          <a:srcRect l="71878" r="21639" b="14404"/>
          <a:stretch/>
        </p:blipFill>
        <p:spPr>
          <a:xfrm>
            <a:off x="8288069" y="1866382"/>
            <a:ext cx="700873" cy="874751"/>
          </a:xfrm>
          <a:prstGeom prst="rect">
            <a:avLst/>
          </a:prstGeom>
          <a:noFill/>
          <a:ln>
            <a:noFill/>
          </a:ln>
        </p:spPr>
      </p:pic>
      <p:pic>
        <p:nvPicPr>
          <p:cNvPr id="14" name="Google Shape;86;p3">
            <a:extLst>
              <a:ext uri="{FF2B5EF4-FFF2-40B4-BE49-F238E27FC236}">
                <a16:creationId xmlns:a16="http://schemas.microsoft.com/office/drawing/2014/main" id="{589E4A07-229A-95CD-0404-F7B4378FFCD2}"/>
              </a:ext>
            </a:extLst>
          </p:cNvPr>
          <p:cNvPicPr preferRelativeResize="0"/>
          <p:nvPr/>
        </p:nvPicPr>
        <p:blipFill rotWithShape="1">
          <a:blip r:embed="rId5">
            <a:alphaModFix/>
          </a:blip>
          <a:srcRect l="60539" r="32216" b="14404"/>
          <a:stretch/>
        </p:blipFill>
        <p:spPr>
          <a:xfrm>
            <a:off x="7162178" y="1883634"/>
            <a:ext cx="783266" cy="874751"/>
          </a:xfrm>
          <a:prstGeom prst="rect">
            <a:avLst/>
          </a:prstGeom>
          <a:noFill/>
          <a:ln>
            <a:noFill/>
          </a:ln>
        </p:spPr>
      </p:pic>
      <p:pic>
        <p:nvPicPr>
          <p:cNvPr id="15" name="Google Shape;86;p3">
            <a:extLst>
              <a:ext uri="{FF2B5EF4-FFF2-40B4-BE49-F238E27FC236}">
                <a16:creationId xmlns:a16="http://schemas.microsoft.com/office/drawing/2014/main" id="{9D9044D6-DAE8-2FBB-CD63-3F36B1BF21D1}"/>
              </a:ext>
            </a:extLst>
          </p:cNvPr>
          <p:cNvPicPr preferRelativeResize="0"/>
          <p:nvPr/>
        </p:nvPicPr>
        <p:blipFill rotWithShape="1">
          <a:blip r:embed="rId5">
            <a:alphaModFix/>
          </a:blip>
          <a:srcRect l="40737" r="54739" b="27930"/>
          <a:stretch/>
        </p:blipFill>
        <p:spPr>
          <a:xfrm>
            <a:off x="5313637" y="1870695"/>
            <a:ext cx="489099" cy="736528"/>
          </a:xfrm>
          <a:prstGeom prst="rect">
            <a:avLst/>
          </a:prstGeom>
          <a:noFill/>
          <a:ln>
            <a:noFill/>
          </a:ln>
        </p:spPr>
      </p:pic>
      <p:pic>
        <p:nvPicPr>
          <p:cNvPr id="16" name="Google Shape;86;p3">
            <a:extLst>
              <a:ext uri="{FF2B5EF4-FFF2-40B4-BE49-F238E27FC236}">
                <a16:creationId xmlns:a16="http://schemas.microsoft.com/office/drawing/2014/main" id="{9CE95F9E-F59A-93A8-C01A-DF8ED7477909}"/>
              </a:ext>
            </a:extLst>
          </p:cNvPr>
          <p:cNvPicPr preferRelativeResize="0"/>
          <p:nvPr/>
        </p:nvPicPr>
        <p:blipFill rotWithShape="1">
          <a:blip r:embed="rId5">
            <a:alphaModFix/>
          </a:blip>
          <a:srcRect l="91902" b="14404"/>
          <a:stretch/>
        </p:blipFill>
        <p:spPr>
          <a:xfrm>
            <a:off x="10009018" y="1883634"/>
            <a:ext cx="875457" cy="874751"/>
          </a:xfrm>
          <a:prstGeom prst="rect">
            <a:avLst/>
          </a:prstGeom>
          <a:noFill/>
          <a:ln>
            <a:noFill/>
          </a:ln>
        </p:spPr>
      </p:pic>
      <p:grpSp>
        <p:nvGrpSpPr>
          <p:cNvPr id="17" name="Group 16">
            <a:extLst>
              <a:ext uri="{FF2B5EF4-FFF2-40B4-BE49-F238E27FC236}">
                <a16:creationId xmlns:a16="http://schemas.microsoft.com/office/drawing/2014/main" id="{57A99A1B-8752-C9C6-917F-2672E35EA507}"/>
              </a:ext>
            </a:extLst>
          </p:cNvPr>
          <p:cNvGrpSpPr/>
          <p:nvPr/>
        </p:nvGrpSpPr>
        <p:grpSpPr>
          <a:xfrm>
            <a:off x="6102831" y="1883634"/>
            <a:ext cx="759252" cy="723589"/>
            <a:chOff x="12071350" y="794286"/>
            <a:chExt cx="1518504" cy="1447177"/>
          </a:xfrm>
        </p:grpSpPr>
        <p:pic>
          <p:nvPicPr>
            <p:cNvPr id="18" name="Google Shape;86;p3">
              <a:extLst>
                <a:ext uri="{FF2B5EF4-FFF2-40B4-BE49-F238E27FC236}">
                  <a16:creationId xmlns:a16="http://schemas.microsoft.com/office/drawing/2014/main" id="{160B03E0-D0D7-5231-A04A-B79AFEC800F7}"/>
                </a:ext>
              </a:extLst>
            </p:cNvPr>
            <p:cNvPicPr preferRelativeResize="0"/>
            <p:nvPr/>
          </p:nvPicPr>
          <p:blipFill rotWithShape="1">
            <a:blip r:embed="rId5">
              <a:alphaModFix/>
            </a:blip>
            <a:srcRect l="49385" t="53744" r="43591" b="27930"/>
            <a:stretch/>
          </p:blipFill>
          <p:spPr>
            <a:xfrm>
              <a:off x="12071350" y="1866901"/>
              <a:ext cx="1518504" cy="374562"/>
            </a:xfrm>
            <a:prstGeom prst="rect">
              <a:avLst/>
            </a:prstGeom>
            <a:noFill/>
            <a:ln>
              <a:noFill/>
            </a:ln>
          </p:spPr>
        </p:pic>
        <p:pic>
          <p:nvPicPr>
            <p:cNvPr id="19" name="Google Shape;86;p3">
              <a:extLst>
                <a:ext uri="{FF2B5EF4-FFF2-40B4-BE49-F238E27FC236}">
                  <a16:creationId xmlns:a16="http://schemas.microsoft.com/office/drawing/2014/main" id="{1B37EBB2-E6DF-8E15-438F-3275DF8E18A1}"/>
                </a:ext>
              </a:extLst>
            </p:cNvPr>
            <p:cNvPicPr preferRelativeResize="0">
              <a:picLocks noChangeAspect="1"/>
            </p:cNvPicPr>
            <p:nvPr/>
          </p:nvPicPr>
          <p:blipFill rotWithShape="1">
            <a:blip r:embed="rId5">
              <a:alphaModFix/>
            </a:blip>
            <a:srcRect l="50159" r="44114" b="54284"/>
            <a:stretch/>
          </p:blipFill>
          <p:spPr>
            <a:xfrm>
              <a:off x="12123193" y="794286"/>
              <a:ext cx="1320442" cy="996414"/>
            </a:xfrm>
            <a:prstGeom prst="rect">
              <a:avLst/>
            </a:prstGeom>
            <a:noFill/>
            <a:ln>
              <a:noFill/>
            </a:ln>
          </p:spPr>
        </p:pic>
      </p:grpSp>
      <p:grpSp>
        <p:nvGrpSpPr>
          <p:cNvPr id="20" name="Group 19">
            <a:extLst>
              <a:ext uri="{FF2B5EF4-FFF2-40B4-BE49-F238E27FC236}">
                <a16:creationId xmlns:a16="http://schemas.microsoft.com/office/drawing/2014/main" id="{4F725122-993C-7EA8-26DA-B696BDECF6C3}"/>
              </a:ext>
            </a:extLst>
          </p:cNvPr>
          <p:cNvGrpSpPr/>
          <p:nvPr/>
        </p:nvGrpSpPr>
        <p:grpSpPr>
          <a:xfrm>
            <a:off x="4336522" y="2007190"/>
            <a:ext cx="645122" cy="597096"/>
            <a:chOff x="9377103" y="1041399"/>
            <a:chExt cx="1290243" cy="1194192"/>
          </a:xfrm>
        </p:grpSpPr>
        <p:pic>
          <p:nvPicPr>
            <p:cNvPr id="21" name="Google Shape;86;p3">
              <a:extLst>
                <a:ext uri="{FF2B5EF4-FFF2-40B4-BE49-F238E27FC236}">
                  <a16:creationId xmlns:a16="http://schemas.microsoft.com/office/drawing/2014/main" id="{F7013B47-2331-A634-373D-DDBAB71E6700}"/>
                </a:ext>
              </a:extLst>
            </p:cNvPr>
            <p:cNvPicPr preferRelativeResize="0"/>
            <p:nvPr/>
          </p:nvPicPr>
          <p:blipFill rotWithShape="1">
            <a:blip r:embed="rId5">
              <a:alphaModFix/>
            </a:blip>
            <a:srcRect l="29925" t="54032" r="64108" b="27930"/>
            <a:stretch/>
          </p:blipFill>
          <p:spPr>
            <a:xfrm>
              <a:off x="9377103" y="1866901"/>
              <a:ext cx="1290243" cy="368690"/>
            </a:xfrm>
            <a:prstGeom prst="rect">
              <a:avLst/>
            </a:prstGeom>
            <a:noFill/>
            <a:ln>
              <a:noFill/>
            </a:ln>
          </p:spPr>
        </p:pic>
        <p:pic>
          <p:nvPicPr>
            <p:cNvPr id="22" name="Google Shape;86;p3">
              <a:extLst>
                <a:ext uri="{FF2B5EF4-FFF2-40B4-BE49-F238E27FC236}">
                  <a16:creationId xmlns:a16="http://schemas.microsoft.com/office/drawing/2014/main" id="{DFD57DC7-2C7E-B966-7A3C-9261AE2CFC4F}"/>
                </a:ext>
              </a:extLst>
            </p:cNvPr>
            <p:cNvPicPr preferRelativeResize="0"/>
            <p:nvPr/>
          </p:nvPicPr>
          <p:blipFill rotWithShape="1">
            <a:blip r:embed="rId5">
              <a:alphaModFix/>
            </a:blip>
            <a:srcRect l="30612" t="12090" r="64863" b="51250"/>
            <a:stretch/>
          </p:blipFill>
          <p:spPr>
            <a:xfrm>
              <a:off x="9521552" y="1041399"/>
              <a:ext cx="978197" cy="749301"/>
            </a:xfrm>
            <a:prstGeom prst="rect">
              <a:avLst/>
            </a:prstGeom>
            <a:noFill/>
            <a:ln>
              <a:noFill/>
            </a:ln>
          </p:spPr>
        </p:pic>
      </p:grpSp>
      <p:grpSp>
        <p:nvGrpSpPr>
          <p:cNvPr id="26" name="Group 25">
            <a:extLst>
              <a:ext uri="{FF2B5EF4-FFF2-40B4-BE49-F238E27FC236}">
                <a16:creationId xmlns:a16="http://schemas.microsoft.com/office/drawing/2014/main" id="{78032DAF-BEE2-8A3D-0B7F-C1CE3E8A31BE}"/>
              </a:ext>
            </a:extLst>
          </p:cNvPr>
          <p:cNvGrpSpPr/>
          <p:nvPr/>
        </p:nvGrpSpPr>
        <p:grpSpPr>
          <a:xfrm>
            <a:off x="0" y="375445"/>
            <a:ext cx="12192001" cy="1259100"/>
            <a:chOff x="0" y="750889"/>
            <a:chExt cx="24384001" cy="2518200"/>
          </a:xfrm>
        </p:grpSpPr>
        <p:sp>
          <p:nvSpPr>
            <p:cNvPr id="84" name="Google Shape;84;p3"/>
            <p:cNvSpPr txBox="1"/>
            <p:nvPr/>
          </p:nvSpPr>
          <p:spPr>
            <a:xfrm>
              <a:off x="2" y="750889"/>
              <a:ext cx="24383999" cy="1560020"/>
            </a:xfrm>
            <a:prstGeom prst="rect">
              <a:avLst/>
            </a:prstGeom>
            <a:noFill/>
            <a:ln>
              <a:noFill/>
            </a:ln>
          </p:spPr>
          <p:txBody>
            <a:bodyPr spcFirstLastPara="1" wrap="square" lIns="35713" tIns="35713" rIns="35713" bIns="35713" anchor="ctr" anchorCtr="0">
              <a:spAutoFit/>
            </a:bodyPr>
            <a:lstStyle/>
            <a:p>
              <a:pPr algn="ctr" defTabSz="457200">
                <a:lnSpc>
                  <a:spcPct val="80000"/>
                </a:lnSpc>
                <a:buClr>
                  <a:srgbClr val="4F92D3"/>
                </a:buClr>
                <a:buSzPts val="6700"/>
              </a:pPr>
              <a:r>
                <a:rPr lang="en-US" sz="5750" b="1" kern="0" dirty="0">
                  <a:solidFill>
                    <a:srgbClr val="0D2D51"/>
                  </a:solidFill>
                  <a:latin typeface="Calibri" panose="020F0502020204030204" pitchFamily="34" charset="0"/>
                  <a:ea typeface="Helvetica Neue"/>
                  <a:cs typeface="Calibri" panose="020F0502020204030204" pitchFamily="34" charset="0"/>
                  <a:sym typeface="Helvetica Neue"/>
                </a:rPr>
                <a:t>ESSENTIAL SERVICES</a:t>
              </a:r>
              <a:endParaRPr sz="1400" kern="0" dirty="0">
                <a:solidFill>
                  <a:srgbClr val="0D2D51"/>
                </a:solidFill>
                <a:latin typeface="Calibri" panose="020F0502020204030204" pitchFamily="34" charset="0"/>
                <a:cs typeface="Calibri" panose="020F0502020204030204" pitchFamily="34" charset="0"/>
                <a:sym typeface="Arial"/>
              </a:endParaRPr>
            </a:p>
          </p:txBody>
        </p:sp>
        <p:sp>
          <p:nvSpPr>
            <p:cNvPr id="25" name="TextBox 24">
              <a:extLst>
                <a:ext uri="{FF2B5EF4-FFF2-40B4-BE49-F238E27FC236}">
                  <a16:creationId xmlns:a16="http://schemas.microsoft.com/office/drawing/2014/main" id="{0893A39E-8CE7-6883-68C7-6C7F69C01BC0}"/>
                </a:ext>
              </a:extLst>
            </p:cNvPr>
            <p:cNvSpPr txBox="1"/>
            <p:nvPr/>
          </p:nvSpPr>
          <p:spPr>
            <a:xfrm>
              <a:off x="0" y="1937511"/>
              <a:ext cx="24384000" cy="1331578"/>
            </a:xfrm>
            <a:prstGeom prst="rect">
              <a:avLst/>
            </a:prstGeom>
            <a:noFill/>
          </p:spPr>
          <p:txBody>
            <a:bodyPr wrap="square" anchor="ctr">
              <a:noAutofit/>
            </a:bodyPr>
            <a:lstStyle/>
            <a:p>
              <a:pPr algn="ctr" defTabSz="457200">
                <a:buClr>
                  <a:srgbClr val="00437E"/>
                </a:buClr>
                <a:buSzPts val="6600"/>
              </a:pPr>
              <a:r>
                <a:rPr lang="en-US" sz="4000" kern="0" dirty="0" err="1">
                  <a:solidFill>
                    <a:srgbClr val="3A7BC8"/>
                  </a:solidFill>
                  <a:latin typeface="Calibri" panose="020F0502020204030204" pitchFamily="34" charset="0"/>
                  <a:ea typeface="Helvetica Neue"/>
                  <a:cs typeface="Calibri" panose="020F0502020204030204" pitchFamily="34" charset="0"/>
                  <a:sym typeface="Helvetica Neue"/>
                </a:rPr>
                <a:t>Business|Residential</a:t>
              </a:r>
              <a:endParaRPr lang="en-US" sz="2200" kern="0" dirty="0">
                <a:solidFill>
                  <a:srgbClr val="3A7BC8"/>
                </a:solidFill>
                <a:latin typeface="Calibri" panose="020F0502020204030204" pitchFamily="34" charset="0"/>
                <a:cs typeface="Calibri" panose="020F0502020204030204" pitchFamily="34" charset="0"/>
                <a:sym typeface="Arial"/>
              </a:endParaRPr>
            </a:p>
          </p:txBody>
        </p:sp>
      </p:grpSp>
      <p:pic>
        <p:nvPicPr>
          <p:cNvPr id="3" name="Picture 2" descr="Background pattern&#10;&#10;Description automatically generated with low confidence">
            <a:extLst>
              <a:ext uri="{FF2B5EF4-FFF2-40B4-BE49-F238E27FC236}">
                <a16:creationId xmlns:a16="http://schemas.microsoft.com/office/drawing/2014/main" id="{82E7265C-93FE-2DC2-DDBF-D1EE951D2E67}"/>
              </a:ext>
            </a:extLst>
          </p:cNvPr>
          <p:cNvPicPr>
            <a:picLocks noChangeAspect="1"/>
          </p:cNvPicPr>
          <p:nvPr/>
        </p:nvPicPr>
        <p:blipFill rotWithShape="1">
          <a:blip r:embed="rId6">
            <a:extLst>
              <a:ext uri="{28A0092B-C50C-407E-A947-70E740481C1C}">
                <a14:useLocalDpi xmlns:a14="http://schemas.microsoft.com/office/drawing/2010/main" val="0"/>
              </a:ext>
            </a:extLst>
          </a:blip>
          <a:srcRect r="6455"/>
          <a:stretch/>
        </p:blipFill>
        <p:spPr>
          <a:xfrm>
            <a:off x="118046" y="4644892"/>
            <a:ext cx="11993035" cy="2098808"/>
          </a:xfrm>
          <a:prstGeom prst="rect">
            <a:avLst/>
          </a:prstGeom>
        </p:spPr>
      </p:pic>
      <p:pic>
        <p:nvPicPr>
          <p:cNvPr id="5" name="Image" descr="Image">
            <a:extLst>
              <a:ext uri="{FF2B5EF4-FFF2-40B4-BE49-F238E27FC236}">
                <a16:creationId xmlns:a16="http://schemas.microsoft.com/office/drawing/2014/main" id="{694D724F-298D-464C-2EBB-5C867888FBA2}"/>
              </a:ext>
            </a:extLst>
          </p:cNvPr>
          <p:cNvPicPr>
            <a:picLocks noChangeAspect="1"/>
          </p:cNvPicPr>
          <p:nvPr/>
        </p:nvPicPr>
        <p:blipFill>
          <a:blip r:embed="rId7"/>
          <a:stretch>
            <a:fillRect/>
          </a:stretch>
        </p:blipFill>
        <p:spPr>
          <a:xfrm>
            <a:off x="3886592" y="4623361"/>
            <a:ext cx="4418819" cy="2121972"/>
          </a:xfrm>
          <a:prstGeom prst="rect">
            <a:avLst/>
          </a:prstGeom>
          <a:ln w="12700">
            <a:miter lim="400000"/>
          </a:ln>
        </p:spPr>
      </p:pic>
      <p:sp>
        <p:nvSpPr>
          <p:cNvPr id="7" name="TextBox 6">
            <a:extLst>
              <a:ext uri="{FF2B5EF4-FFF2-40B4-BE49-F238E27FC236}">
                <a16:creationId xmlns:a16="http://schemas.microsoft.com/office/drawing/2014/main" id="{EEC5BF6C-F9DD-C491-4681-A3F8FF8D6300}"/>
              </a:ext>
            </a:extLst>
          </p:cNvPr>
          <p:cNvSpPr txBox="1"/>
          <p:nvPr/>
        </p:nvSpPr>
        <p:spPr>
          <a:xfrm rot="21231988">
            <a:off x="8474666" y="4966854"/>
            <a:ext cx="3364700"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28600" hangingPunct="0"/>
            <a:r>
              <a:rPr lang="en-US" sz="2800" b="1" kern="0" dirty="0">
                <a:solidFill>
                  <a:srgbClr val="0D2D51"/>
                </a:solidFill>
                <a:latin typeface="Calibri" panose="020F0502020204030204" pitchFamily="34" charset="0"/>
                <a:ea typeface="Helvetica" charset="0"/>
                <a:cs typeface="Calibri" panose="020F0502020204030204" pitchFamily="34" charset="0"/>
                <a:sym typeface="Myriad Pro"/>
              </a:rPr>
              <a:t>WHEN A CUSTOMER IS ACQUIRED,</a:t>
            </a:r>
          </a:p>
          <a:p>
            <a:pPr algn="ctr" defTabSz="228600" hangingPunct="0"/>
            <a:r>
              <a:rPr lang="en-US" sz="2800" b="1" kern="0" dirty="0">
                <a:solidFill>
                  <a:srgbClr val="0D2D51"/>
                </a:solidFill>
                <a:latin typeface="Calibri" panose="020F0502020204030204" pitchFamily="34" charset="0"/>
                <a:ea typeface="Helvetica" charset="0"/>
                <a:cs typeface="Calibri" panose="020F0502020204030204" pitchFamily="34" charset="0"/>
                <a:sym typeface="Myriad Pro"/>
              </a:rPr>
              <a:t>A CHILD IS FED.</a:t>
            </a:r>
          </a:p>
        </p:txBody>
      </p:sp>
      <p:sp>
        <p:nvSpPr>
          <p:cNvPr id="2" name="Rectangle 1">
            <a:extLst>
              <a:ext uri="{FF2B5EF4-FFF2-40B4-BE49-F238E27FC236}">
                <a16:creationId xmlns:a16="http://schemas.microsoft.com/office/drawing/2014/main" id="{A6627EF7-2901-D972-4953-71D0AE10E1B8}"/>
              </a:ext>
            </a:extLst>
          </p:cNvPr>
          <p:cNvSpPr/>
          <p:nvPr/>
        </p:nvSpPr>
        <p:spPr>
          <a:xfrm>
            <a:off x="0" y="0"/>
            <a:ext cx="12192000" cy="6858000"/>
          </a:xfrm>
          <a:prstGeom prst="rect">
            <a:avLst/>
          </a:prstGeom>
          <a:noFill/>
          <a:ln w="2857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
                <a:srgbClr val="000000"/>
              </a:buClr>
            </a:pPr>
            <a:endParaRPr lang="en-US" sz="700" kern="0">
              <a:ln>
                <a:solidFill>
                  <a:srgbClr val="0D2D53"/>
                </a:solidFill>
              </a:ln>
              <a:noFill/>
              <a:latin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10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1000"/>
                                        <p:tgtEl>
                                          <p:spTgt spid="88"/>
                                        </p:tgtEl>
                                      </p:cBhvr>
                                    </p:animEffect>
                                  </p:childTnLst>
                                </p:cTn>
                              </p:par>
                              <p:par>
                                <p:cTn id="13" presetID="2" presetClass="entr" presetSubtype="1" fill="hold" nodeType="withEffect">
                                  <p:stCondLst>
                                    <p:cond delay="1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 fill="hold"/>
                                        <p:tgtEl>
                                          <p:spTgt spid="9"/>
                                        </p:tgtEl>
                                        <p:attrNameLst>
                                          <p:attrName>ppt_x</p:attrName>
                                        </p:attrNameLst>
                                      </p:cBhvr>
                                      <p:tavLst>
                                        <p:tav tm="0">
                                          <p:val>
                                            <p:strVal val="#ppt_x"/>
                                          </p:val>
                                        </p:tav>
                                        <p:tav tm="100000">
                                          <p:val>
                                            <p:strVal val="#ppt_x"/>
                                          </p:val>
                                        </p:tav>
                                      </p:tavLst>
                                    </p:anim>
                                    <p:anim calcmode="lin" valueType="num">
                                      <p:cBhvr additive="base">
                                        <p:cTn id="16" dur="2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 fill="hold"/>
                                        <p:tgtEl>
                                          <p:spTgt spid="10"/>
                                        </p:tgtEl>
                                        <p:attrNameLst>
                                          <p:attrName>ppt_x</p:attrName>
                                        </p:attrNameLst>
                                      </p:cBhvr>
                                      <p:tavLst>
                                        <p:tav tm="0">
                                          <p:val>
                                            <p:strVal val="#ppt_x"/>
                                          </p:val>
                                        </p:tav>
                                        <p:tav tm="100000">
                                          <p:val>
                                            <p:strVal val="#ppt_x"/>
                                          </p:val>
                                        </p:tav>
                                      </p:tavLst>
                                    </p:anim>
                                    <p:anim calcmode="lin" valueType="num">
                                      <p:cBhvr additive="base">
                                        <p:cTn id="20" dur="2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3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 fill="hold"/>
                                        <p:tgtEl>
                                          <p:spTgt spid="12"/>
                                        </p:tgtEl>
                                        <p:attrNameLst>
                                          <p:attrName>ppt_x</p:attrName>
                                        </p:attrNameLst>
                                      </p:cBhvr>
                                      <p:tavLst>
                                        <p:tav tm="0">
                                          <p:val>
                                            <p:strVal val="#ppt_x"/>
                                          </p:val>
                                        </p:tav>
                                        <p:tav tm="100000">
                                          <p:val>
                                            <p:strVal val="#ppt_x"/>
                                          </p:val>
                                        </p:tav>
                                      </p:tavLst>
                                    </p:anim>
                                    <p:anim calcmode="lin" valueType="num">
                                      <p:cBhvr additive="base">
                                        <p:cTn id="24" dur="2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4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0" fill="hold"/>
                                        <p:tgtEl>
                                          <p:spTgt spid="20"/>
                                        </p:tgtEl>
                                        <p:attrNameLst>
                                          <p:attrName>ppt_x</p:attrName>
                                        </p:attrNameLst>
                                      </p:cBhvr>
                                      <p:tavLst>
                                        <p:tav tm="0">
                                          <p:val>
                                            <p:strVal val="#ppt_x"/>
                                          </p:val>
                                        </p:tav>
                                        <p:tav tm="100000">
                                          <p:val>
                                            <p:strVal val="#ppt_x"/>
                                          </p:val>
                                        </p:tav>
                                      </p:tavLst>
                                    </p:anim>
                                    <p:anim calcmode="lin" valueType="num">
                                      <p:cBhvr additive="base">
                                        <p:cTn id="28" dur="2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0" fill="hold"/>
                                        <p:tgtEl>
                                          <p:spTgt spid="15"/>
                                        </p:tgtEl>
                                        <p:attrNameLst>
                                          <p:attrName>ppt_x</p:attrName>
                                        </p:attrNameLst>
                                      </p:cBhvr>
                                      <p:tavLst>
                                        <p:tav tm="0">
                                          <p:val>
                                            <p:strVal val="#ppt_x"/>
                                          </p:val>
                                        </p:tav>
                                        <p:tav tm="100000">
                                          <p:val>
                                            <p:strVal val="#ppt_x"/>
                                          </p:val>
                                        </p:tav>
                                      </p:tavLst>
                                    </p:anim>
                                    <p:anim calcmode="lin" valueType="num">
                                      <p:cBhvr additive="base">
                                        <p:cTn id="32" dur="2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6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20" fill="hold"/>
                                        <p:tgtEl>
                                          <p:spTgt spid="17"/>
                                        </p:tgtEl>
                                        <p:attrNameLst>
                                          <p:attrName>ppt_x</p:attrName>
                                        </p:attrNameLst>
                                      </p:cBhvr>
                                      <p:tavLst>
                                        <p:tav tm="0">
                                          <p:val>
                                            <p:strVal val="#ppt_x"/>
                                          </p:val>
                                        </p:tav>
                                        <p:tav tm="100000">
                                          <p:val>
                                            <p:strVal val="#ppt_x"/>
                                          </p:val>
                                        </p:tav>
                                      </p:tavLst>
                                    </p:anim>
                                    <p:anim calcmode="lin" valueType="num">
                                      <p:cBhvr additive="base">
                                        <p:cTn id="36" dur="20" fill="hold"/>
                                        <p:tgtEl>
                                          <p:spTgt spid="17"/>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20" fill="hold"/>
                                        <p:tgtEl>
                                          <p:spTgt spid="14"/>
                                        </p:tgtEl>
                                        <p:attrNameLst>
                                          <p:attrName>ppt_x</p:attrName>
                                        </p:attrNameLst>
                                      </p:cBhvr>
                                      <p:tavLst>
                                        <p:tav tm="0">
                                          <p:val>
                                            <p:strVal val="#ppt_x"/>
                                          </p:val>
                                        </p:tav>
                                        <p:tav tm="100000">
                                          <p:val>
                                            <p:strVal val="#ppt_x"/>
                                          </p:val>
                                        </p:tav>
                                      </p:tavLst>
                                    </p:anim>
                                    <p:anim calcmode="lin" valueType="num">
                                      <p:cBhvr additive="base">
                                        <p:cTn id="40" dur="2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8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 fill="hold"/>
                                        <p:tgtEl>
                                          <p:spTgt spid="13"/>
                                        </p:tgtEl>
                                        <p:attrNameLst>
                                          <p:attrName>ppt_x</p:attrName>
                                        </p:attrNameLst>
                                      </p:cBhvr>
                                      <p:tavLst>
                                        <p:tav tm="0">
                                          <p:val>
                                            <p:strVal val="#ppt_x"/>
                                          </p:val>
                                        </p:tav>
                                        <p:tav tm="100000">
                                          <p:val>
                                            <p:strVal val="#ppt_x"/>
                                          </p:val>
                                        </p:tav>
                                      </p:tavLst>
                                    </p:anim>
                                    <p:anim calcmode="lin" valueType="num">
                                      <p:cBhvr additive="base">
                                        <p:cTn id="44" dur="20" fill="hold"/>
                                        <p:tgtEl>
                                          <p:spTgt spid="13"/>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9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20" fill="hold"/>
                                        <p:tgtEl>
                                          <p:spTgt spid="11"/>
                                        </p:tgtEl>
                                        <p:attrNameLst>
                                          <p:attrName>ppt_x</p:attrName>
                                        </p:attrNameLst>
                                      </p:cBhvr>
                                      <p:tavLst>
                                        <p:tav tm="0">
                                          <p:val>
                                            <p:strVal val="#ppt_x"/>
                                          </p:val>
                                        </p:tav>
                                        <p:tav tm="100000">
                                          <p:val>
                                            <p:strVal val="#ppt_x"/>
                                          </p:val>
                                        </p:tav>
                                      </p:tavLst>
                                    </p:anim>
                                    <p:anim calcmode="lin" valueType="num">
                                      <p:cBhvr additive="base">
                                        <p:cTn id="48" dur="20" fill="hold"/>
                                        <p:tgtEl>
                                          <p:spTgt spid="11"/>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10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0" fill="hold"/>
                                        <p:tgtEl>
                                          <p:spTgt spid="16"/>
                                        </p:tgtEl>
                                        <p:attrNameLst>
                                          <p:attrName>ppt_x</p:attrName>
                                        </p:attrNameLst>
                                      </p:cBhvr>
                                      <p:tavLst>
                                        <p:tav tm="0">
                                          <p:val>
                                            <p:strVal val="#ppt_x"/>
                                          </p:val>
                                        </p:tav>
                                        <p:tav tm="100000">
                                          <p:val>
                                            <p:strVal val="#ppt_x"/>
                                          </p:val>
                                        </p:tav>
                                      </p:tavLst>
                                    </p:anim>
                                    <p:anim calcmode="lin" valueType="num">
                                      <p:cBhvr additive="base">
                                        <p:cTn id="52" dur="20" fill="hold"/>
                                        <p:tgtEl>
                                          <p:spTgt spid="16"/>
                                        </p:tgtEl>
                                        <p:attrNameLst>
                                          <p:attrName>ppt_y</p:attrName>
                                        </p:attrNameLst>
                                      </p:cBhvr>
                                      <p:tavLst>
                                        <p:tav tm="0">
                                          <p:val>
                                            <p:strVal val="0-#ppt_h/2"/>
                                          </p:val>
                                        </p:tav>
                                        <p:tav tm="100000">
                                          <p:val>
                                            <p:strVal val="#ppt_y"/>
                                          </p:val>
                                        </p:tav>
                                      </p:tavLst>
                                    </p:anim>
                                  </p:childTnLst>
                                </p:cTn>
                              </p:par>
                              <p:par>
                                <p:cTn id="53" presetID="9" presetClass="entr" presetSubtype="0" fill="hold" nodeType="withEffect">
                                  <p:stCondLst>
                                    <p:cond delay="1000"/>
                                  </p:stCondLst>
                                  <p:childTnLst>
                                    <p:set>
                                      <p:cBhvr>
                                        <p:cTn id="54" dur="1" fill="hold">
                                          <p:stCondLst>
                                            <p:cond delay="0"/>
                                          </p:stCondLst>
                                        </p:cTn>
                                        <p:tgtEl>
                                          <p:spTgt spid="3"/>
                                        </p:tgtEl>
                                        <p:attrNameLst>
                                          <p:attrName>style.visibility</p:attrName>
                                        </p:attrNameLst>
                                      </p:cBhvr>
                                      <p:to>
                                        <p:strVal val="visible"/>
                                      </p:to>
                                    </p:set>
                                    <p:animEffect transition="in" filter="dissolve">
                                      <p:cBhvr>
                                        <p:cTn id="55" dur="500"/>
                                        <p:tgtEl>
                                          <p:spTgt spid="3"/>
                                        </p:tgtEl>
                                      </p:cBhvr>
                                    </p:animEffect>
                                  </p:childTnLst>
                                </p:cTn>
                              </p:par>
                              <p:par>
                                <p:cTn id="56" presetID="9" presetClass="entr" presetSubtype="0" fill="hold" nodeType="withEffect">
                                  <p:stCondLst>
                                    <p:cond delay="100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500"/>
                                        <p:tgtEl>
                                          <p:spTgt spid="5"/>
                                        </p:tgtEl>
                                      </p:cBhvr>
                                    </p:animEffect>
                                  </p:childTnLst>
                                </p:cTn>
                              </p:par>
                              <p:par>
                                <p:cTn id="59" presetID="9" presetClass="entr" presetSubtype="0" fill="hold" grpId="0" nodeType="withEffect">
                                  <p:stCondLst>
                                    <p:cond delay="1000"/>
                                  </p:stCondLst>
                                  <p:childTnLst>
                                    <p:set>
                                      <p:cBhvr>
                                        <p:cTn id="60" dur="1" fill="hold">
                                          <p:stCondLst>
                                            <p:cond delay="0"/>
                                          </p:stCondLst>
                                        </p:cTn>
                                        <p:tgtEl>
                                          <p:spTgt spid="7"/>
                                        </p:tgtEl>
                                        <p:attrNameLst>
                                          <p:attrName>style.visibility</p:attrName>
                                        </p:attrNameLst>
                                      </p:cBhvr>
                                      <p:to>
                                        <p:strVal val="visible"/>
                                      </p:to>
                                    </p:set>
                                    <p:animEffect transition="in" filter="dissolv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82"/>
        <p:cNvGrpSpPr/>
        <p:nvPr/>
      </p:nvGrpSpPr>
      <p:grpSpPr>
        <a:xfrm>
          <a:off x="0" y="0"/>
          <a:ext cx="0" cy="0"/>
          <a:chOff x="0" y="0"/>
          <a:chExt cx="0" cy="0"/>
        </a:xfrm>
      </p:grpSpPr>
      <p:pic>
        <p:nvPicPr>
          <p:cNvPr id="2" name="Picture 2" descr="ACN | LinkedIn">
            <a:extLst>
              <a:ext uri="{FF2B5EF4-FFF2-40B4-BE49-F238E27FC236}">
                <a16:creationId xmlns:a16="http://schemas.microsoft.com/office/drawing/2014/main" id="{331F275A-5FE8-71E1-DD80-9152AEC61974}"/>
              </a:ext>
            </a:extLst>
          </p:cNvPr>
          <p:cNvPicPr>
            <a:picLocks noChangeAspect="1" noChangeArrowheads="1"/>
          </p:cNvPicPr>
          <p:nvPr/>
        </p:nvPicPr>
        <p:blipFill rotWithShape="1">
          <a:blip r:embed="rId3">
            <a:alphaModFix amt="8000"/>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78032DAF-BEE2-8A3D-0B7F-C1CE3E8A31BE}"/>
              </a:ext>
            </a:extLst>
          </p:cNvPr>
          <p:cNvGrpSpPr/>
          <p:nvPr/>
        </p:nvGrpSpPr>
        <p:grpSpPr>
          <a:xfrm>
            <a:off x="1" y="304657"/>
            <a:ext cx="12192000" cy="1329888"/>
            <a:chOff x="0" y="609313"/>
            <a:chExt cx="24384001" cy="2659776"/>
          </a:xfrm>
        </p:grpSpPr>
        <p:sp>
          <p:nvSpPr>
            <p:cNvPr id="84" name="Google Shape;84;p3"/>
            <p:cNvSpPr txBox="1"/>
            <p:nvPr/>
          </p:nvSpPr>
          <p:spPr>
            <a:xfrm>
              <a:off x="0" y="609313"/>
              <a:ext cx="24384001" cy="1843174"/>
            </a:xfrm>
            <a:prstGeom prst="rect">
              <a:avLst/>
            </a:prstGeom>
            <a:noFill/>
            <a:ln>
              <a:noFill/>
            </a:ln>
          </p:spPr>
          <p:txBody>
            <a:bodyPr spcFirstLastPara="1" wrap="square" lIns="35713" tIns="35713" rIns="35713" bIns="35713" anchor="ctr" anchorCtr="0">
              <a:spAutoFit/>
            </a:bodyPr>
            <a:lstStyle/>
            <a:p>
              <a:pPr algn="ctr" defTabSz="457200">
                <a:lnSpc>
                  <a:spcPct val="80000"/>
                </a:lnSpc>
                <a:buClr>
                  <a:srgbClr val="4F92D3"/>
                </a:buClr>
                <a:buSzPts val="6700"/>
                <a:defRPr/>
              </a:pPr>
              <a:r>
                <a:rPr lang="en-US" sz="6900" b="1" kern="0" dirty="0">
                  <a:solidFill>
                    <a:srgbClr val="0D2D51"/>
                  </a:solidFill>
                  <a:latin typeface="Calibri" panose="020F0502020204030204" pitchFamily="34" charset="0"/>
                  <a:ea typeface="Helvetica Neue"/>
                  <a:cs typeface="Calibri" panose="020F0502020204030204" pitchFamily="34" charset="0"/>
                  <a:sym typeface="Helvetica Neue"/>
                </a:rPr>
                <a:t>EARN BONUSES</a:t>
              </a:r>
              <a:endParaRPr sz="1600" kern="0" dirty="0">
                <a:solidFill>
                  <a:srgbClr val="0D2D51"/>
                </a:solidFill>
                <a:latin typeface="Calibri" panose="020F0502020204030204" pitchFamily="34" charset="0"/>
                <a:cs typeface="Calibri" panose="020F0502020204030204" pitchFamily="34" charset="0"/>
                <a:sym typeface="Arial"/>
              </a:endParaRPr>
            </a:p>
          </p:txBody>
        </p:sp>
        <p:sp>
          <p:nvSpPr>
            <p:cNvPr id="25" name="TextBox 24">
              <a:extLst>
                <a:ext uri="{FF2B5EF4-FFF2-40B4-BE49-F238E27FC236}">
                  <a16:creationId xmlns:a16="http://schemas.microsoft.com/office/drawing/2014/main" id="{0893A39E-8CE7-6883-68C7-6C7F69C01BC0}"/>
                </a:ext>
              </a:extLst>
            </p:cNvPr>
            <p:cNvSpPr txBox="1"/>
            <p:nvPr/>
          </p:nvSpPr>
          <p:spPr>
            <a:xfrm>
              <a:off x="0" y="1937511"/>
              <a:ext cx="24384000" cy="1331578"/>
            </a:xfrm>
            <a:prstGeom prst="rect">
              <a:avLst/>
            </a:prstGeom>
            <a:noFill/>
          </p:spPr>
          <p:txBody>
            <a:bodyPr wrap="square" anchor="ctr">
              <a:noAutofit/>
            </a:bodyPr>
            <a:lstStyle/>
            <a:p>
              <a:pPr algn="ctr" defTabSz="457200">
                <a:buClr>
                  <a:srgbClr val="00437E"/>
                </a:buClr>
                <a:buSzPts val="6600"/>
                <a:defRPr/>
              </a:pPr>
              <a:r>
                <a:rPr lang="en-US" sz="3600" i="1" kern="0" dirty="0">
                  <a:solidFill>
                    <a:srgbClr val="3A7BC8"/>
                  </a:solidFill>
                  <a:latin typeface="Calibri Light" panose="020F0302020204030204" pitchFamily="34" charset="0"/>
                  <a:ea typeface="Helvetica Neue"/>
                  <a:cs typeface="Calibri Light" panose="020F0302020204030204" pitchFamily="34" charset="0"/>
                  <a:sym typeface="Helvetica Neue"/>
                </a:rPr>
                <a:t>To Cover Your Services*</a:t>
              </a:r>
              <a:endParaRPr lang="en-US" sz="2000" i="1" kern="0" dirty="0">
                <a:solidFill>
                  <a:srgbClr val="3A7BC8"/>
                </a:solidFill>
                <a:latin typeface="Calibri Light" panose="020F0302020204030204" pitchFamily="34" charset="0"/>
                <a:cs typeface="Calibri Light" panose="020F0302020204030204" pitchFamily="34" charset="0"/>
                <a:sym typeface="Arial"/>
              </a:endParaRPr>
            </a:p>
          </p:txBody>
        </p:sp>
      </p:grpSp>
      <p:sp>
        <p:nvSpPr>
          <p:cNvPr id="36" name="Rectangle 35">
            <a:extLst>
              <a:ext uri="{FF2B5EF4-FFF2-40B4-BE49-F238E27FC236}">
                <a16:creationId xmlns:a16="http://schemas.microsoft.com/office/drawing/2014/main" id="{65C6F23E-950C-D8F3-9A14-4618BA7EE346}"/>
              </a:ext>
            </a:extLst>
          </p:cNvPr>
          <p:cNvSpPr>
            <a:spLocks/>
          </p:cNvSpPr>
          <p:nvPr/>
        </p:nvSpPr>
        <p:spPr>
          <a:xfrm>
            <a:off x="0" y="5372183"/>
            <a:ext cx="12192000" cy="533800"/>
          </a:xfrm>
          <a:prstGeom prst="rect">
            <a:avLst/>
          </a:prstGeom>
          <a:solidFill>
            <a:srgbClr val="0D2D5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r>
              <a:rPr lang="en-US" sz="3000" b="1" kern="0" dirty="0">
                <a:solidFill>
                  <a:srgbClr val="FFFFFF"/>
                </a:solidFill>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sym typeface="Myriad Pro"/>
              </a:rPr>
              <a:t>IMAGINE HOW MUCH YOU CAN SAVE </a:t>
            </a:r>
            <a:r>
              <a:rPr lang="en-US" sz="3000" b="1" kern="0" dirty="0">
                <a:solidFill>
                  <a:srgbClr val="FFFF00"/>
                </a:solidFill>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sym typeface="Myriad Pro"/>
              </a:rPr>
              <a:t>YEAR AFTER YEAR! </a:t>
            </a:r>
          </a:p>
        </p:txBody>
      </p:sp>
      <p:sp>
        <p:nvSpPr>
          <p:cNvPr id="38" name="TextBox 37">
            <a:extLst>
              <a:ext uri="{FF2B5EF4-FFF2-40B4-BE49-F238E27FC236}">
                <a16:creationId xmlns:a16="http://schemas.microsoft.com/office/drawing/2014/main" id="{1073B5F6-B5D9-74D1-861B-C3FD3EC0ECAB}"/>
              </a:ext>
            </a:extLst>
          </p:cNvPr>
          <p:cNvSpPr txBox="1"/>
          <p:nvPr/>
        </p:nvSpPr>
        <p:spPr>
          <a:xfrm>
            <a:off x="3039139" y="5992278"/>
            <a:ext cx="6113720" cy="579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28600" hangingPunct="0">
              <a:lnSpc>
                <a:spcPts val="1850"/>
              </a:lnSpc>
            </a:pPr>
            <a:r>
              <a:rPr lang="en-US" i="1" dirty="0">
                <a:solidFill>
                  <a:schemeClr val="bg1">
                    <a:lumMod val="65000"/>
                  </a:schemeClr>
                </a:solidFill>
                <a:latin typeface="Calibri" panose="020F0502020204030204" pitchFamily="34" charset="0"/>
                <a:cs typeface="Calibri" panose="020F0502020204030204" pitchFamily="34" charset="0"/>
              </a:rPr>
              <a:t>*</a:t>
            </a:r>
            <a:r>
              <a:rPr lang="en-US" i="1" kern="0" dirty="0">
                <a:solidFill>
                  <a:schemeClr val="bg1">
                    <a:lumMod val="65000"/>
                  </a:schemeClr>
                </a:solidFill>
                <a:latin typeface="Calibri" panose="020F0502020204030204" pitchFamily="34" charset="0"/>
                <a:ea typeface="Helvetica Neue"/>
                <a:cs typeface="Calibri" panose="020F0502020204030204" pitchFamily="34" charset="0"/>
                <a:sym typeface="Helvetica Neue"/>
              </a:rPr>
              <a:t>Refer to the ACN Compensation Plan for complete details! </a:t>
            </a:r>
            <a:endParaRPr lang="en-US" kern="0" dirty="0">
              <a:solidFill>
                <a:schemeClr val="bg1">
                  <a:lumMod val="65000"/>
                </a:schemeClr>
              </a:solidFill>
              <a:latin typeface="Calibri" panose="020F0502020204030204" pitchFamily="34" charset="0"/>
              <a:cs typeface="Calibri" panose="020F0502020204030204" pitchFamily="34" charset="0"/>
              <a:sym typeface="Arial"/>
            </a:endParaRPr>
          </a:p>
          <a:p>
            <a:pPr algn="ctr" defTabSz="228600" hangingPunct="0">
              <a:lnSpc>
                <a:spcPts val="1850"/>
              </a:lnSpc>
            </a:pPr>
            <a:r>
              <a:rPr lang="en-US" i="1" kern="0" dirty="0">
                <a:solidFill>
                  <a:schemeClr val="bg1">
                    <a:lumMod val="65000"/>
                  </a:schemeClr>
                </a:solidFill>
                <a:latin typeface="Calibri" panose="020F0502020204030204" pitchFamily="34" charset="0"/>
                <a:cs typeface="Calibri" panose="020F0502020204030204" pitchFamily="34" charset="0"/>
                <a:sym typeface="Myriad Pro"/>
              </a:rPr>
              <a:t>**Excludes taxes and surcharges. Terms and conditions apply. </a:t>
            </a:r>
            <a:endParaRPr lang="en-US" kern="0" dirty="0">
              <a:solidFill>
                <a:schemeClr val="bg1">
                  <a:lumMod val="65000"/>
                </a:schemeClr>
              </a:solidFill>
              <a:latin typeface="Calibri" panose="020F0502020204030204" pitchFamily="34" charset="0"/>
              <a:cs typeface="Calibri" panose="020F0502020204030204" pitchFamily="34" charset="0"/>
              <a:sym typeface="Myriad Pro"/>
            </a:endParaRPr>
          </a:p>
        </p:txBody>
      </p:sp>
      <p:grpSp>
        <p:nvGrpSpPr>
          <p:cNvPr id="43" name="Group 42">
            <a:extLst>
              <a:ext uri="{FF2B5EF4-FFF2-40B4-BE49-F238E27FC236}">
                <a16:creationId xmlns:a16="http://schemas.microsoft.com/office/drawing/2014/main" id="{63576948-F9BB-66A6-A075-CB9A4E858FC9}"/>
              </a:ext>
            </a:extLst>
          </p:cNvPr>
          <p:cNvGrpSpPr/>
          <p:nvPr/>
        </p:nvGrpSpPr>
        <p:grpSpPr>
          <a:xfrm>
            <a:off x="1054100" y="1879600"/>
            <a:ext cx="2654300" cy="3200400"/>
            <a:chOff x="2108200" y="3759200"/>
            <a:chExt cx="5308600" cy="6400800"/>
          </a:xfrm>
        </p:grpSpPr>
        <p:sp>
          <p:nvSpPr>
            <p:cNvPr id="23" name="TextBox 22">
              <a:extLst>
                <a:ext uri="{FF2B5EF4-FFF2-40B4-BE49-F238E27FC236}">
                  <a16:creationId xmlns:a16="http://schemas.microsoft.com/office/drawing/2014/main" id="{32418241-EFFD-837F-A715-5293B16075E9}"/>
                </a:ext>
              </a:extLst>
            </p:cNvPr>
            <p:cNvSpPr txBox="1"/>
            <p:nvPr/>
          </p:nvSpPr>
          <p:spPr>
            <a:xfrm>
              <a:off x="2463800" y="7086006"/>
              <a:ext cx="4497272" cy="1846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rIns="0">
              <a:spAutoFit/>
            </a:bodyPr>
            <a:lstStyle/>
            <a:p>
              <a:pPr algn="ctr" defTabSz="228600" hangingPunct="0"/>
              <a:r>
                <a:rPr lang="en-US" kern="0" dirty="0">
                  <a:solidFill>
                    <a:srgbClr val="002554"/>
                  </a:solidFill>
                  <a:latin typeface="Calibri" panose="020F0502020204030204" pitchFamily="34" charset="0"/>
                  <a:cs typeface="Calibri" panose="020F0502020204030204" pitchFamily="34" charset="0"/>
                  <a:sym typeface="Myriad Pro"/>
                </a:rPr>
                <a:t>Refer 5+ Flash Mobile customers and earn a FREE** line of service. </a:t>
              </a:r>
            </a:p>
          </p:txBody>
        </p:sp>
        <p:sp>
          <p:nvSpPr>
            <p:cNvPr id="28" name="TextBox 27">
              <a:extLst>
                <a:ext uri="{FF2B5EF4-FFF2-40B4-BE49-F238E27FC236}">
                  <a16:creationId xmlns:a16="http://schemas.microsoft.com/office/drawing/2014/main" id="{78407447-374D-D719-3378-10E61125CC1B}"/>
                </a:ext>
              </a:extLst>
            </p:cNvPr>
            <p:cNvSpPr txBox="1"/>
            <p:nvPr/>
          </p:nvSpPr>
          <p:spPr>
            <a:xfrm>
              <a:off x="2533542" y="5723412"/>
              <a:ext cx="4427530" cy="802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tIns="182880">
              <a:spAutoFit/>
            </a:bodyPr>
            <a:lstStyle/>
            <a:p>
              <a:pPr algn="ctr" defTabSz="228600" hangingPunct="0">
                <a:lnSpc>
                  <a:spcPts val="1040"/>
                </a:lnSpc>
              </a:pPr>
              <a:r>
                <a:rPr lang="en-US" sz="2200" b="1" kern="0" dirty="0">
                  <a:solidFill>
                    <a:srgbClr val="002554"/>
                  </a:solidFill>
                  <a:latin typeface="Calibri" panose="020F0502020204030204" pitchFamily="34" charset="0"/>
                  <a:cs typeface="Calibri" panose="020F0502020204030204" pitchFamily="34" charset="0"/>
                  <a:sym typeface="Myriad Pro"/>
                </a:rPr>
                <a:t>REFER-A-FRIEND</a:t>
              </a:r>
              <a:endParaRPr lang="en-US" sz="1400" b="1" kern="0" dirty="0">
                <a:solidFill>
                  <a:srgbClr val="002554"/>
                </a:solidFill>
                <a:latin typeface="Calibri" panose="020F0502020204030204" pitchFamily="34" charset="0"/>
                <a:cs typeface="Calibri" panose="020F0502020204030204" pitchFamily="34" charset="0"/>
                <a:sym typeface="Myriad Pro"/>
              </a:endParaRPr>
            </a:p>
          </p:txBody>
        </p:sp>
        <p:pic>
          <p:nvPicPr>
            <p:cNvPr id="29" name="Picture 28" descr="A picture containing logo&#10;&#10;Description automatically generated">
              <a:extLst>
                <a:ext uri="{FF2B5EF4-FFF2-40B4-BE49-F238E27FC236}">
                  <a16:creationId xmlns:a16="http://schemas.microsoft.com/office/drawing/2014/main" id="{6B4D734A-08E0-F918-FC1C-B78C623F7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2874" y="4009460"/>
              <a:ext cx="2668863" cy="1659548"/>
            </a:xfrm>
            <a:prstGeom prst="rect">
              <a:avLst/>
            </a:prstGeom>
          </p:spPr>
        </p:pic>
        <p:sp>
          <p:nvSpPr>
            <p:cNvPr id="39" name="Rounded Rectangle 38">
              <a:extLst>
                <a:ext uri="{FF2B5EF4-FFF2-40B4-BE49-F238E27FC236}">
                  <a16:creationId xmlns:a16="http://schemas.microsoft.com/office/drawing/2014/main" id="{A96EAF46-4618-8636-CAA3-D32AB2356C61}"/>
                </a:ext>
              </a:extLst>
            </p:cNvPr>
            <p:cNvSpPr/>
            <p:nvPr/>
          </p:nvSpPr>
          <p:spPr>
            <a:xfrm>
              <a:off x="2108200" y="3759200"/>
              <a:ext cx="5308600" cy="6400800"/>
            </a:xfrm>
            <a:prstGeom prst="roundRect">
              <a:avLst/>
            </a:prstGeom>
            <a:noFill/>
            <a:ln w="76200">
              <a:solidFill>
                <a:srgbClr val="0D2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1850"/>
                </a:lnSpc>
              </a:pPr>
              <a:endParaRPr lang="en-US" sz="950" kern="0">
                <a:ln w="28575">
                  <a:solidFill>
                    <a:srgbClr val="5E5E5E"/>
                  </a:solidFill>
                </a:ln>
                <a:solidFill>
                  <a:srgbClr val="FFFFFF"/>
                </a:solidFill>
                <a:latin typeface="Arial"/>
                <a:sym typeface="Myriad Pro"/>
              </a:endParaRPr>
            </a:p>
          </p:txBody>
        </p:sp>
      </p:grpSp>
      <p:grpSp>
        <p:nvGrpSpPr>
          <p:cNvPr id="45" name="Group 44">
            <a:extLst>
              <a:ext uri="{FF2B5EF4-FFF2-40B4-BE49-F238E27FC236}">
                <a16:creationId xmlns:a16="http://schemas.microsoft.com/office/drawing/2014/main" id="{269D1FCC-CEF5-0082-65CE-C3F5BA573404}"/>
              </a:ext>
            </a:extLst>
          </p:cNvPr>
          <p:cNvGrpSpPr/>
          <p:nvPr/>
        </p:nvGrpSpPr>
        <p:grpSpPr>
          <a:xfrm>
            <a:off x="8494472" y="1879600"/>
            <a:ext cx="2654300" cy="3200400"/>
            <a:chOff x="16988944" y="3759200"/>
            <a:chExt cx="5308600" cy="6400800"/>
          </a:xfrm>
        </p:grpSpPr>
        <p:sp>
          <p:nvSpPr>
            <p:cNvPr id="33" name="TextBox 32">
              <a:extLst>
                <a:ext uri="{FF2B5EF4-FFF2-40B4-BE49-F238E27FC236}">
                  <a16:creationId xmlns:a16="http://schemas.microsoft.com/office/drawing/2014/main" id="{78464486-0CAD-A970-EBF3-D6FA3660DD10}"/>
                </a:ext>
              </a:extLst>
            </p:cNvPr>
            <p:cNvSpPr txBox="1"/>
            <p:nvPr/>
          </p:nvSpPr>
          <p:spPr>
            <a:xfrm>
              <a:off x="17322802" y="6524704"/>
              <a:ext cx="4597400" cy="3508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28600" hangingPunct="0"/>
              <a:r>
                <a:rPr lang="en-US" kern="0" dirty="0">
                  <a:solidFill>
                    <a:srgbClr val="002554"/>
                  </a:solidFill>
                  <a:latin typeface="Calibri" panose="020F0502020204030204" pitchFamily="34" charset="0"/>
                  <a:cs typeface="Calibri" panose="020F0502020204030204" pitchFamily="34" charset="0"/>
                  <a:sym typeface="Myriad Pro"/>
                </a:rPr>
                <a:t>Enroll &amp; authenticate 5+ customers with an </a:t>
              </a:r>
              <a:r>
                <a:rPr lang="en-US" kern="0" dirty="0" err="1">
                  <a:solidFill>
                    <a:srgbClr val="002554"/>
                  </a:solidFill>
                  <a:latin typeface="Calibri" panose="020F0502020204030204" pitchFamily="34" charset="0"/>
                  <a:cs typeface="Calibri" panose="020F0502020204030204" pitchFamily="34" charset="0"/>
                  <a:sym typeface="Myriad Pro"/>
                </a:rPr>
                <a:t>IDSeal</a:t>
              </a:r>
              <a:r>
                <a:rPr lang="en-US" kern="0" dirty="0">
                  <a:solidFill>
                    <a:srgbClr val="002554"/>
                  </a:solidFill>
                  <a:latin typeface="Calibri" panose="020F0502020204030204" pitchFamily="34" charset="0"/>
                  <a:cs typeface="Calibri" panose="020F0502020204030204" pitchFamily="34" charset="0"/>
                  <a:sym typeface="Myriad Pro"/>
                </a:rPr>
                <a:t> Annual plan and receive a bonus equal to the cost of your Annual service.* </a:t>
              </a:r>
            </a:p>
          </p:txBody>
        </p:sp>
        <p:sp>
          <p:nvSpPr>
            <p:cNvPr id="34" name="TextBox 33">
              <a:extLst>
                <a:ext uri="{FF2B5EF4-FFF2-40B4-BE49-F238E27FC236}">
                  <a16:creationId xmlns:a16="http://schemas.microsoft.com/office/drawing/2014/main" id="{0123C379-D841-70C1-8DAC-0E3C911063BD}"/>
                </a:ext>
              </a:extLst>
            </p:cNvPr>
            <p:cNvSpPr txBox="1"/>
            <p:nvPr/>
          </p:nvSpPr>
          <p:spPr>
            <a:xfrm>
              <a:off x="17532564" y="5723412"/>
              <a:ext cx="4208260" cy="802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tIns="182880">
              <a:spAutoFit/>
            </a:bodyPr>
            <a:lstStyle/>
            <a:p>
              <a:pPr algn="ctr" defTabSz="228600" hangingPunct="0">
                <a:lnSpc>
                  <a:spcPts val="1040"/>
                </a:lnSpc>
              </a:pPr>
              <a:r>
                <a:rPr lang="en-US" sz="2200" b="1" kern="0" dirty="0">
                  <a:solidFill>
                    <a:srgbClr val="002554"/>
                  </a:solidFill>
                  <a:latin typeface="Calibri" panose="020F0502020204030204" pitchFamily="34" charset="0"/>
                  <a:cs typeface="Calibri" panose="020F0502020204030204" pitchFamily="34" charset="0"/>
                  <a:sym typeface="Myriad Pro"/>
                </a:rPr>
                <a:t>REFER-A-FRIEND</a:t>
              </a:r>
              <a:endParaRPr lang="en-US" sz="1400" b="1" kern="0" dirty="0">
                <a:solidFill>
                  <a:srgbClr val="002554"/>
                </a:solidFill>
                <a:latin typeface="Calibri" panose="020F0502020204030204" pitchFamily="34" charset="0"/>
                <a:cs typeface="Calibri" panose="020F0502020204030204" pitchFamily="34" charset="0"/>
                <a:sym typeface="Myriad Pro"/>
              </a:endParaRPr>
            </a:p>
          </p:txBody>
        </p:sp>
        <p:pic>
          <p:nvPicPr>
            <p:cNvPr id="35" name="Picture 2">
              <a:extLst>
                <a:ext uri="{FF2B5EF4-FFF2-40B4-BE49-F238E27FC236}">
                  <a16:creationId xmlns:a16="http://schemas.microsoft.com/office/drawing/2014/main" id="{D3A16BF8-B9FB-1899-A03A-E3A95DAE9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7532564" y="4209393"/>
              <a:ext cx="4208260" cy="968001"/>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a:extLst>
                <a:ext uri="{FF2B5EF4-FFF2-40B4-BE49-F238E27FC236}">
                  <a16:creationId xmlns:a16="http://schemas.microsoft.com/office/drawing/2014/main" id="{77A990B4-F1DF-23B4-C934-66549060E755}"/>
                </a:ext>
              </a:extLst>
            </p:cNvPr>
            <p:cNvSpPr/>
            <p:nvPr/>
          </p:nvSpPr>
          <p:spPr>
            <a:xfrm>
              <a:off x="16988944" y="3759200"/>
              <a:ext cx="5308600" cy="6400800"/>
            </a:xfrm>
            <a:prstGeom prst="roundRect">
              <a:avLst/>
            </a:prstGeom>
            <a:noFill/>
            <a:ln w="76200">
              <a:solidFill>
                <a:srgbClr val="0D2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1850"/>
                </a:lnSpc>
              </a:pPr>
              <a:endParaRPr lang="en-US" sz="950" kern="0">
                <a:ln w="28575">
                  <a:solidFill>
                    <a:srgbClr val="5E5E5E"/>
                  </a:solidFill>
                </a:ln>
                <a:solidFill>
                  <a:srgbClr val="FFFFFF"/>
                </a:solidFill>
                <a:latin typeface="Arial"/>
                <a:sym typeface="Myriad Pro"/>
              </a:endParaRPr>
            </a:p>
          </p:txBody>
        </p:sp>
      </p:grpSp>
      <p:grpSp>
        <p:nvGrpSpPr>
          <p:cNvPr id="44" name="Group 43">
            <a:extLst>
              <a:ext uri="{FF2B5EF4-FFF2-40B4-BE49-F238E27FC236}">
                <a16:creationId xmlns:a16="http://schemas.microsoft.com/office/drawing/2014/main" id="{84081962-ACD7-89AB-01E4-65D10885BFE7}"/>
              </a:ext>
            </a:extLst>
          </p:cNvPr>
          <p:cNvGrpSpPr/>
          <p:nvPr/>
        </p:nvGrpSpPr>
        <p:grpSpPr>
          <a:xfrm>
            <a:off x="4167140" y="1879600"/>
            <a:ext cx="3909489" cy="3200400"/>
            <a:chOff x="8334279" y="3759200"/>
            <a:chExt cx="7818978" cy="6400800"/>
          </a:xfrm>
        </p:grpSpPr>
        <p:sp>
          <p:nvSpPr>
            <p:cNvPr id="30" name="TextBox 29">
              <a:extLst>
                <a:ext uri="{FF2B5EF4-FFF2-40B4-BE49-F238E27FC236}">
                  <a16:creationId xmlns:a16="http://schemas.microsoft.com/office/drawing/2014/main" id="{41A7ECAD-6014-54A3-CF42-339B3DD92EC8}"/>
                </a:ext>
              </a:extLst>
            </p:cNvPr>
            <p:cNvSpPr txBox="1"/>
            <p:nvPr/>
          </p:nvSpPr>
          <p:spPr>
            <a:xfrm>
              <a:off x="8676987" y="6524704"/>
              <a:ext cx="7147214" cy="3508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28600" hangingPunct="0"/>
              <a:r>
                <a:rPr lang="en-US" kern="0" dirty="0">
                  <a:solidFill>
                    <a:srgbClr val="002554"/>
                  </a:solidFill>
                  <a:latin typeface="Calibri" panose="020F0502020204030204" pitchFamily="34" charset="0"/>
                  <a:cs typeface="Calibri" panose="020F0502020204030204" pitchFamily="34" charset="0"/>
                  <a:sym typeface="Myriad Pro"/>
                </a:rPr>
                <a:t>Refer 12+ XOOM Energy Residential</a:t>
              </a:r>
            </a:p>
            <a:p>
              <a:pPr algn="ctr" defTabSz="228600" hangingPunct="0"/>
              <a:r>
                <a:rPr lang="en-US" kern="0" dirty="0">
                  <a:solidFill>
                    <a:srgbClr val="002554"/>
                  </a:solidFill>
                  <a:latin typeface="Calibri" panose="020F0502020204030204" pitchFamily="34" charset="0"/>
                  <a:cs typeface="Calibri" panose="020F0502020204030204" pitchFamily="34" charset="0"/>
                  <a:sym typeface="Myriad Pro"/>
                </a:rPr>
                <a:t>Natural Gas or 12+ XOOM Energy Electricity customers and receive a bonus equal to the average commodity-only charges of your customers’ bills. </a:t>
              </a:r>
            </a:p>
          </p:txBody>
        </p:sp>
        <p:sp>
          <p:nvSpPr>
            <p:cNvPr id="31" name="TextBox 30">
              <a:extLst>
                <a:ext uri="{FF2B5EF4-FFF2-40B4-BE49-F238E27FC236}">
                  <a16:creationId xmlns:a16="http://schemas.microsoft.com/office/drawing/2014/main" id="{873CA002-809E-D90C-159E-1D7C380E3E64}"/>
                </a:ext>
              </a:extLst>
            </p:cNvPr>
            <p:cNvSpPr txBox="1"/>
            <p:nvPr/>
          </p:nvSpPr>
          <p:spPr>
            <a:xfrm>
              <a:off x="10449215" y="5723412"/>
              <a:ext cx="3485572" cy="802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tIns="182880">
              <a:spAutoFit/>
            </a:bodyPr>
            <a:lstStyle/>
            <a:p>
              <a:pPr algn="ctr" defTabSz="228600" hangingPunct="0">
                <a:lnSpc>
                  <a:spcPts val="1040"/>
                </a:lnSpc>
              </a:pPr>
              <a:r>
                <a:rPr lang="en-US" sz="2200" b="1" kern="0" dirty="0">
                  <a:solidFill>
                    <a:srgbClr val="002554"/>
                  </a:solidFill>
                  <a:latin typeface="Calibri" panose="020F0502020204030204" pitchFamily="34" charset="0"/>
                  <a:cs typeface="Calibri" panose="020F0502020204030204" pitchFamily="34" charset="0"/>
                  <a:sym typeface="Myriad Pro"/>
                </a:rPr>
                <a:t>POWERUP</a:t>
              </a:r>
              <a:endParaRPr lang="en-US" sz="1400" b="1" kern="0" dirty="0">
                <a:solidFill>
                  <a:srgbClr val="002554"/>
                </a:solidFill>
                <a:latin typeface="Calibri" panose="020F0502020204030204" pitchFamily="34" charset="0"/>
                <a:cs typeface="Calibri" panose="020F0502020204030204" pitchFamily="34" charset="0"/>
                <a:sym typeface="Myriad Pro"/>
              </a:endParaRPr>
            </a:p>
          </p:txBody>
        </p:sp>
        <p:pic>
          <p:nvPicPr>
            <p:cNvPr id="32" name="Picture 31" descr="Icon&#10;&#10;Description automatically generated">
              <a:extLst>
                <a:ext uri="{FF2B5EF4-FFF2-40B4-BE49-F238E27FC236}">
                  <a16:creationId xmlns:a16="http://schemas.microsoft.com/office/drawing/2014/main" id="{CBF3F2AA-FAEF-8321-4D03-ABE9863E6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9936" y="4252015"/>
              <a:ext cx="4184129" cy="1188293"/>
            </a:xfrm>
            <a:prstGeom prst="rect">
              <a:avLst/>
            </a:prstGeom>
          </p:spPr>
        </p:pic>
        <p:sp>
          <p:nvSpPr>
            <p:cNvPr id="41" name="Rounded Rectangle 40">
              <a:extLst>
                <a:ext uri="{FF2B5EF4-FFF2-40B4-BE49-F238E27FC236}">
                  <a16:creationId xmlns:a16="http://schemas.microsoft.com/office/drawing/2014/main" id="{C9F223DE-4AC9-165B-98DF-BECC7097DAF2}"/>
                </a:ext>
              </a:extLst>
            </p:cNvPr>
            <p:cNvSpPr/>
            <p:nvPr/>
          </p:nvSpPr>
          <p:spPr>
            <a:xfrm>
              <a:off x="8334279" y="3759200"/>
              <a:ext cx="7818978" cy="6400800"/>
            </a:xfrm>
            <a:prstGeom prst="roundRect">
              <a:avLst/>
            </a:prstGeom>
            <a:noFill/>
            <a:ln w="76200">
              <a:solidFill>
                <a:srgbClr val="0D2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1850"/>
                </a:lnSpc>
              </a:pPr>
              <a:endParaRPr lang="en-US" sz="950" kern="0">
                <a:ln w="28575">
                  <a:solidFill>
                    <a:srgbClr val="5E5E5E"/>
                  </a:solidFill>
                </a:ln>
                <a:solidFill>
                  <a:srgbClr val="FFFFFF"/>
                </a:solidFill>
                <a:latin typeface="Arial"/>
                <a:sym typeface="Myriad Pro"/>
              </a:endParaRPr>
            </a:p>
          </p:txBody>
        </p:sp>
      </p:grpSp>
    </p:spTree>
    <p:extLst>
      <p:ext uri="{BB962C8B-B14F-4D97-AF65-F5344CB8AC3E}">
        <p14:creationId xmlns:p14="http://schemas.microsoft.com/office/powerpoint/2010/main" val="428283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10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82"/>
        <p:cNvGrpSpPr/>
        <p:nvPr/>
      </p:nvGrpSpPr>
      <p:grpSpPr>
        <a:xfrm>
          <a:off x="0" y="0"/>
          <a:ext cx="0" cy="0"/>
          <a:chOff x="0" y="0"/>
          <a:chExt cx="0" cy="0"/>
        </a:xfrm>
      </p:grpSpPr>
      <p:pic>
        <p:nvPicPr>
          <p:cNvPr id="12" name="Picture 2" descr="ACN | LinkedIn">
            <a:extLst>
              <a:ext uri="{FF2B5EF4-FFF2-40B4-BE49-F238E27FC236}">
                <a16:creationId xmlns:a16="http://schemas.microsoft.com/office/drawing/2014/main" id="{2E1F859F-60F5-D84F-7AF8-33FFB3FD74CB}"/>
              </a:ext>
            </a:extLst>
          </p:cNvPr>
          <p:cNvPicPr>
            <a:picLocks noChangeAspect="1" noChangeArrowheads="1"/>
          </p:cNvPicPr>
          <p:nvPr/>
        </p:nvPicPr>
        <p:blipFill rotWithShape="1">
          <a:blip r:embed="rId3">
            <a:alphaModFix amt="8000"/>
            <a:extLst>
              <a:ext uri="{28A0092B-C50C-407E-A947-70E740481C1C}">
                <a14:useLocalDpi xmlns:a14="http://schemas.microsoft.com/office/drawing/2010/main" val="0"/>
              </a:ext>
            </a:extLst>
          </a:blip>
          <a:srcRect b="15625"/>
          <a:stretch/>
        </p:blipFill>
        <p:spPr bwMode="auto">
          <a:xfrm>
            <a:off x="-11328" y="-1"/>
            <a:ext cx="12203327" cy="6864372"/>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descr="Arrow: Straight with solid fill">
            <a:extLst>
              <a:ext uri="{FF2B5EF4-FFF2-40B4-BE49-F238E27FC236}">
                <a16:creationId xmlns:a16="http://schemas.microsoft.com/office/drawing/2014/main" id="{428078AC-E66F-D658-5DE1-1A23F19BFB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3482735" y="3174676"/>
            <a:ext cx="1246439" cy="1246439"/>
          </a:xfrm>
          <a:prstGeom prst="rect">
            <a:avLst/>
          </a:prstGeom>
          <a:effectLst>
            <a:outerShdw blurRad="50800" dist="38100" dir="2700000" algn="tl" rotWithShape="0">
              <a:prstClr val="black">
                <a:alpha val="40000"/>
              </a:prstClr>
            </a:outerShdw>
          </a:effectLst>
        </p:spPr>
      </p:pic>
      <p:pic>
        <p:nvPicPr>
          <p:cNvPr id="21" name="Graphic 20" descr="Arrow: Straight with solid fill">
            <a:extLst>
              <a:ext uri="{FF2B5EF4-FFF2-40B4-BE49-F238E27FC236}">
                <a16:creationId xmlns:a16="http://schemas.microsoft.com/office/drawing/2014/main" id="{E2D30B7A-8AE3-BD7D-5C8D-D62E1A5BE0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450107" y="3216997"/>
            <a:ext cx="1246439" cy="1246439"/>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3607F42F-A402-ECA5-F6F7-AD04595BBE66}"/>
              </a:ext>
            </a:extLst>
          </p:cNvPr>
          <p:cNvGrpSpPr/>
          <p:nvPr/>
        </p:nvGrpSpPr>
        <p:grpSpPr>
          <a:xfrm>
            <a:off x="4785683" y="1727774"/>
            <a:ext cx="2620635" cy="3434893"/>
            <a:chOff x="9937770" y="3150748"/>
            <a:chExt cx="5241270" cy="6869786"/>
          </a:xfrm>
        </p:grpSpPr>
        <p:sp>
          <p:nvSpPr>
            <p:cNvPr id="24" name="Oval 23">
              <a:extLst>
                <a:ext uri="{FF2B5EF4-FFF2-40B4-BE49-F238E27FC236}">
                  <a16:creationId xmlns:a16="http://schemas.microsoft.com/office/drawing/2014/main" id="{A37F70BF-B726-F8CD-5793-887F28CDCF83}"/>
                </a:ext>
              </a:extLst>
            </p:cNvPr>
            <p:cNvSpPr>
              <a:spLocks noChangeAspect="1"/>
            </p:cNvSpPr>
            <p:nvPr/>
          </p:nvSpPr>
          <p:spPr>
            <a:xfrm>
              <a:off x="9937770" y="4779264"/>
              <a:ext cx="5241270" cy="5241270"/>
            </a:xfrm>
            <a:prstGeom prst="ellipse">
              <a:avLst/>
            </a:prstGeom>
            <a:noFill/>
            <a:ln w="203200">
              <a:solidFill>
                <a:srgbClr val="0D2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1850"/>
                </a:lnSpc>
              </a:pPr>
              <a:endParaRPr lang="en-US" sz="950" kern="0">
                <a:solidFill>
                  <a:srgbClr val="FFFFFF"/>
                </a:solidFill>
                <a:latin typeface="Arial"/>
                <a:sym typeface="Myriad Pro"/>
              </a:endParaRP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DA6D193-C929-CF6B-7A5E-2CE5B7A6940C}"/>
                </a:ext>
              </a:extLst>
            </p:cNvPr>
            <p:cNvPicPr>
              <a:picLocks noChangeAspect="1"/>
            </p:cNvPicPr>
            <p:nvPr/>
          </p:nvPicPr>
          <p:blipFill rotWithShape="1">
            <a:blip r:embed="rId6">
              <a:extLst>
                <a:ext uri="{28A0092B-C50C-407E-A947-70E740481C1C}">
                  <a14:useLocalDpi xmlns:a14="http://schemas.microsoft.com/office/drawing/2010/main" val="0"/>
                </a:ext>
              </a:extLst>
            </a:blip>
            <a:srcRect l="13938" t="19387" r="77847" b="63857"/>
            <a:stretch/>
          </p:blipFill>
          <p:spPr>
            <a:xfrm rot="636042">
              <a:off x="10775382" y="3150748"/>
              <a:ext cx="4075113" cy="4676192"/>
            </a:xfrm>
            <a:prstGeom prst="rect">
              <a:avLst/>
            </a:prstGeom>
          </p:spPr>
        </p:pic>
        <p:sp>
          <p:nvSpPr>
            <p:cNvPr id="2" name="Rounded Rectangle 1">
              <a:extLst>
                <a:ext uri="{FF2B5EF4-FFF2-40B4-BE49-F238E27FC236}">
                  <a16:creationId xmlns:a16="http://schemas.microsoft.com/office/drawing/2014/main" id="{C47163E1-8D35-C2C2-1EF4-9590BDD9728F}"/>
                </a:ext>
              </a:extLst>
            </p:cNvPr>
            <p:cNvSpPr/>
            <p:nvPr/>
          </p:nvSpPr>
          <p:spPr>
            <a:xfrm>
              <a:off x="10055175" y="7967991"/>
              <a:ext cx="5006460" cy="1308163"/>
            </a:xfrm>
            <a:prstGeom prst="roundRect">
              <a:avLst/>
            </a:prstGeom>
            <a:no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2640"/>
                </a:lnSpc>
              </a:pPr>
              <a:r>
                <a:rPr lang="en-US" sz="2600" b="1" kern="0" dirty="0">
                  <a:solidFill>
                    <a:srgbClr val="0D2D51"/>
                  </a:solidFill>
                  <a:latin typeface="Calibri" panose="020F0502020204030204" pitchFamily="34" charset="0"/>
                  <a:cs typeface="Calibri" panose="020F0502020204030204" pitchFamily="34" charset="0"/>
                  <a:sym typeface="Myriad Pro"/>
                </a:rPr>
                <a:t>Media &amp; Online Marketing</a:t>
              </a:r>
            </a:p>
          </p:txBody>
        </p:sp>
      </p:grpSp>
      <p:grpSp>
        <p:nvGrpSpPr>
          <p:cNvPr id="25" name="Group 24">
            <a:extLst>
              <a:ext uri="{FF2B5EF4-FFF2-40B4-BE49-F238E27FC236}">
                <a16:creationId xmlns:a16="http://schemas.microsoft.com/office/drawing/2014/main" id="{CAB32B4A-ADC6-59F9-ACEC-F0297D975B67}"/>
              </a:ext>
            </a:extLst>
          </p:cNvPr>
          <p:cNvGrpSpPr/>
          <p:nvPr/>
        </p:nvGrpSpPr>
        <p:grpSpPr>
          <a:xfrm>
            <a:off x="8767885" y="2001390"/>
            <a:ext cx="2622057" cy="3161277"/>
            <a:chOff x="17089459" y="3697980"/>
            <a:chExt cx="5244113" cy="6322554"/>
          </a:xfrm>
        </p:grpSpPr>
        <p:sp>
          <p:nvSpPr>
            <p:cNvPr id="22" name="Oval 21">
              <a:extLst>
                <a:ext uri="{FF2B5EF4-FFF2-40B4-BE49-F238E27FC236}">
                  <a16:creationId xmlns:a16="http://schemas.microsoft.com/office/drawing/2014/main" id="{5B701120-8648-75BE-3FF1-93DC4A88B63C}"/>
                </a:ext>
              </a:extLst>
            </p:cNvPr>
            <p:cNvSpPr/>
            <p:nvPr/>
          </p:nvSpPr>
          <p:spPr>
            <a:xfrm>
              <a:off x="17089459" y="4776421"/>
              <a:ext cx="5244113" cy="5244113"/>
            </a:xfrm>
            <a:prstGeom prst="ellipse">
              <a:avLst/>
            </a:prstGeom>
            <a:noFill/>
            <a:ln w="203200">
              <a:solidFill>
                <a:srgbClr val="F26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1850"/>
                </a:lnSpc>
              </a:pPr>
              <a:endParaRPr lang="en-US" sz="950" kern="0">
                <a:solidFill>
                  <a:srgbClr val="FFFFFF"/>
                </a:solidFill>
                <a:latin typeface="Arial"/>
                <a:sym typeface="Myriad Pro"/>
              </a:endParaRPr>
            </a:p>
          </p:txBody>
        </p:sp>
        <p:pic>
          <p:nvPicPr>
            <p:cNvPr id="11" name="Picture 10" descr="A group of people in a circle&#10;&#10;Description automatically generated">
              <a:extLst>
                <a:ext uri="{FF2B5EF4-FFF2-40B4-BE49-F238E27FC236}">
                  <a16:creationId xmlns:a16="http://schemas.microsoft.com/office/drawing/2014/main" id="{58627DE2-6DF7-0905-04EF-325C7D2576D8}"/>
                </a:ext>
              </a:extLst>
            </p:cNvPr>
            <p:cNvPicPr>
              <a:picLocks noChangeAspect="1"/>
            </p:cNvPicPr>
            <p:nvPr/>
          </p:nvPicPr>
          <p:blipFill rotWithShape="1">
            <a:blip r:embed="rId7">
              <a:extLst>
                <a:ext uri="{28A0092B-C50C-407E-A947-70E740481C1C}">
                  <a14:useLocalDpi xmlns:a14="http://schemas.microsoft.com/office/drawing/2010/main" val="0"/>
                </a:ext>
              </a:extLst>
            </a:blip>
            <a:srcRect l="37255" t="29630" r="35457" b="26217"/>
            <a:stretch/>
          </p:blipFill>
          <p:spPr>
            <a:xfrm>
              <a:off x="17302954" y="3697980"/>
              <a:ext cx="4904405" cy="4463892"/>
            </a:xfrm>
            <a:prstGeom prst="rect">
              <a:avLst/>
            </a:prstGeom>
          </p:spPr>
        </p:pic>
        <p:sp>
          <p:nvSpPr>
            <p:cNvPr id="4" name="Rounded Rectangle 3">
              <a:extLst>
                <a:ext uri="{FF2B5EF4-FFF2-40B4-BE49-F238E27FC236}">
                  <a16:creationId xmlns:a16="http://schemas.microsoft.com/office/drawing/2014/main" id="{CF1B84E0-D815-AB97-AB5B-DF3498F5ADDC}"/>
                </a:ext>
              </a:extLst>
            </p:cNvPr>
            <p:cNvSpPr/>
            <p:nvPr/>
          </p:nvSpPr>
          <p:spPr>
            <a:xfrm>
              <a:off x="17663889" y="7967992"/>
              <a:ext cx="4163743" cy="1308164"/>
            </a:xfrm>
            <a:prstGeom prst="roundRect">
              <a:avLst/>
            </a:prstGeom>
            <a:no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2640"/>
                </a:lnSpc>
              </a:pPr>
              <a:r>
                <a:rPr lang="en-US" sz="2700" b="1" kern="0" dirty="0">
                  <a:solidFill>
                    <a:srgbClr val="0D2D51"/>
                  </a:solidFill>
                  <a:latin typeface="Calibri" panose="020F0502020204030204" pitchFamily="34" charset="0"/>
                  <a:cs typeface="Calibri" panose="020F0502020204030204" pitchFamily="34" charset="0"/>
                  <a:sym typeface="Myriad Pro"/>
                </a:rPr>
                <a:t>CUSTOMERS</a:t>
              </a:r>
            </a:p>
          </p:txBody>
        </p:sp>
      </p:grpSp>
      <p:grpSp>
        <p:nvGrpSpPr>
          <p:cNvPr id="19" name="Group 18">
            <a:extLst>
              <a:ext uri="{FF2B5EF4-FFF2-40B4-BE49-F238E27FC236}">
                <a16:creationId xmlns:a16="http://schemas.microsoft.com/office/drawing/2014/main" id="{96865DF2-B16A-EAAF-CE27-2493417F45D3}"/>
              </a:ext>
            </a:extLst>
          </p:cNvPr>
          <p:cNvGrpSpPr/>
          <p:nvPr/>
        </p:nvGrpSpPr>
        <p:grpSpPr>
          <a:xfrm>
            <a:off x="802059" y="2192369"/>
            <a:ext cx="2622057" cy="2970298"/>
            <a:chOff x="1948368" y="4079938"/>
            <a:chExt cx="5244113" cy="5940596"/>
          </a:xfrm>
        </p:grpSpPr>
        <p:sp>
          <p:nvSpPr>
            <p:cNvPr id="43" name="Rounded Rectangle 42">
              <a:extLst>
                <a:ext uri="{FF2B5EF4-FFF2-40B4-BE49-F238E27FC236}">
                  <a16:creationId xmlns:a16="http://schemas.microsoft.com/office/drawing/2014/main" id="{04161DCC-38AE-44B7-87F4-022A9994C10E}"/>
                </a:ext>
              </a:extLst>
            </p:cNvPr>
            <p:cNvSpPr/>
            <p:nvPr/>
          </p:nvSpPr>
          <p:spPr>
            <a:xfrm>
              <a:off x="2555907" y="7967991"/>
              <a:ext cx="4029035" cy="1308163"/>
            </a:xfrm>
            <a:prstGeom prst="roundRect">
              <a:avLst/>
            </a:prstGeom>
            <a:no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2640"/>
                </a:lnSpc>
              </a:pPr>
              <a:r>
                <a:rPr lang="en-US" sz="2600" b="1" kern="0" dirty="0">
                  <a:solidFill>
                    <a:srgbClr val="0D2D51"/>
                  </a:solidFill>
                  <a:latin typeface="Calibri" panose="020F0502020204030204" pitchFamily="34" charset="0"/>
                  <a:cs typeface="Calibri" panose="020F0502020204030204" pitchFamily="34" charset="0"/>
                  <a:sym typeface="Myriad Pro"/>
                </a:rPr>
                <a:t>Most Service Providers</a:t>
              </a:r>
            </a:p>
          </p:txBody>
        </p:sp>
        <p:sp>
          <p:nvSpPr>
            <p:cNvPr id="3" name="Oval 2">
              <a:extLst>
                <a:ext uri="{FF2B5EF4-FFF2-40B4-BE49-F238E27FC236}">
                  <a16:creationId xmlns:a16="http://schemas.microsoft.com/office/drawing/2014/main" id="{9D8E68FF-F99B-C328-BD62-FB4E8214D008}"/>
                </a:ext>
              </a:extLst>
            </p:cNvPr>
            <p:cNvSpPr/>
            <p:nvPr/>
          </p:nvSpPr>
          <p:spPr>
            <a:xfrm>
              <a:off x="1948368" y="4776421"/>
              <a:ext cx="5244113" cy="5244113"/>
            </a:xfrm>
            <a:prstGeom prst="ellipse">
              <a:avLst/>
            </a:prstGeom>
            <a:noFill/>
            <a:ln w="203200">
              <a:solidFill>
                <a:srgbClr val="F26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1850"/>
                </a:lnSpc>
              </a:pPr>
              <a:endParaRPr lang="en-US" sz="950" kern="0">
                <a:solidFill>
                  <a:srgbClr val="FFFFFF"/>
                </a:solidFill>
                <a:latin typeface="Arial"/>
                <a:sym typeface="Myriad Pro"/>
              </a:endParaRPr>
            </a:p>
          </p:txBody>
        </p:sp>
        <p:pic>
          <p:nvPicPr>
            <p:cNvPr id="7" name="Picture 6" descr="A group of blue gears&#10;&#10;Description automatically generated">
              <a:extLst>
                <a:ext uri="{FF2B5EF4-FFF2-40B4-BE49-F238E27FC236}">
                  <a16:creationId xmlns:a16="http://schemas.microsoft.com/office/drawing/2014/main" id="{16B83D4C-99D5-3A7D-C59E-6502894375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73878">
              <a:off x="2512069" y="4079938"/>
              <a:ext cx="3730877" cy="3929229"/>
            </a:xfrm>
            <a:prstGeom prst="rect">
              <a:avLst/>
            </a:prstGeom>
          </p:spPr>
        </p:pic>
      </p:grpSp>
      <p:sp>
        <p:nvSpPr>
          <p:cNvPr id="5" name="Google Shape;84;p3">
            <a:extLst>
              <a:ext uri="{FF2B5EF4-FFF2-40B4-BE49-F238E27FC236}">
                <a16:creationId xmlns:a16="http://schemas.microsoft.com/office/drawing/2014/main" id="{0E9D101B-511A-C173-2BD5-698671C0F55F}"/>
              </a:ext>
            </a:extLst>
          </p:cNvPr>
          <p:cNvSpPr txBox="1"/>
          <p:nvPr/>
        </p:nvSpPr>
        <p:spPr>
          <a:xfrm>
            <a:off x="26478" y="1052597"/>
            <a:ext cx="12192000" cy="921587"/>
          </a:xfrm>
          <a:prstGeom prst="rect">
            <a:avLst/>
          </a:prstGeom>
          <a:noFill/>
          <a:ln>
            <a:noFill/>
          </a:ln>
        </p:spPr>
        <p:txBody>
          <a:bodyPr spcFirstLastPara="1" wrap="square" lIns="35713" tIns="35713" rIns="35713" bIns="35713" anchor="ctr" anchorCtr="0">
            <a:spAutoFit/>
          </a:bodyPr>
          <a:lstStyle/>
          <a:p>
            <a:pPr algn="ctr" defTabSz="457200">
              <a:lnSpc>
                <a:spcPct val="80000"/>
              </a:lnSpc>
              <a:buClr>
                <a:srgbClr val="4F92D3"/>
              </a:buClr>
              <a:buSzPts val="6700"/>
              <a:defRPr/>
            </a:pPr>
            <a:r>
              <a:rPr lang="en-US" sz="6900" b="1" kern="0" dirty="0">
                <a:solidFill>
                  <a:srgbClr val="0D2D51"/>
                </a:solidFill>
                <a:latin typeface="Calibri" panose="020F0502020204030204" pitchFamily="34" charset="0"/>
                <a:ea typeface="Helvetica Neue"/>
                <a:cs typeface="Calibri" panose="020F0502020204030204" pitchFamily="34" charset="0"/>
                <a:sym typeface="Helvetica Neue"/>
              </a:rPr>
              <a:t>BUSINESS MODEL</a:t>
            </a:r>
            <a:endParaRPr sz="1600" kern="0" dirty="0">
              <a:solidFill>
                <a:srgbClr val="0D2D51"/>
              </a:solidFill>
              <a:latin typeface="Calibri" panose="020F0502020204030204" pitchFamily="34" charset="0"/>
              <a:cs typeface="Calibri" panose="020F0502020204030204" pitchFamily="34" charset="0"/>
              <a:sym typeface="Arial"/>
            </a:endParaRPr>
          </a:p>
        </p:txBody>
      </p:sp>
      <p:grpSp>
        <p:nvGrpSpPr>
          <p:cNvPr id="8" name="Group 7">
            <a:extLst>
              <a:ext uri="{FF2B5EF4-FFF2-40B4-BE49-F238E27FC236}">
                <a16:creationId xmlns:a16="http://schemas.microsoft.com/office/drawing/2014/main" id="{832E0B89-620C-F32A-80C0-CDAECF392128}"/>
              </a:ext>
            </a:extLst>
          </p:cNvPr>
          <p:cNvGrpSpPr/>
          <p:nvPr/>
        </p:nvGrpSpPr>
        <p:grpSpPr>
          <a:xfrm>
            <a:off x="4785682" y="2551176"/>
            <a:ext cx="2620635" cy="2620635"/>
            <a:chOff x="6207488" y="8688554"/>
            <a:chExt cx="5241270" cy="5241270"/>
          </a:xfrm>
        </p:grpSpPr>
        <p:sp>
          <p:nvSpPr>
            <p:cNvPr id="6" name="Oval 5">
              <a:extLst>
                <a:ext uri="{FF2B5EF4-FFF2-40B4-BE49-F238E27FC236}">
                  <a16:creationId xmlns:a16="http://schemas.microsoft.com/office/drawing/2014/main" id="{3648DBF9-B2F9-FCF1-700E-6B82A6CF97B9}"/>
                </a:ext>
              </a:extLst>
            </p:cNvPr>
            <p:cNvSpPr>
              <a:spLocks noChangeAspect="1"/>
            </p:cNvSpPr>
            <p:nvPr/>
          </p:nvSpPr>
          <p:spPr>
            <a:xfrm>
              <a:off x="6207488" y="8688554"/>
              <a:ext cx="5241270" cy="5241270"/>
            </a:xfrm>
            <a:prstGeom prst="ellipse">
              <a:avLst/>
            </a:prstGeom>
            <a:solidFill>
              <a:srgbClr val="F2682A"/>
            </a:solidFill>
            <a:ln w="203200">
              <a:solidFill>
                <a:srgbClr val="0D2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1850"/>
                </a:lnSpc>
              </a:pPr>
              <a:endParaRPr lang="en-US" sz="950" kern="0">
                <a:solidFill>
                  <a:srgbClr val="FFFFFF"/>
                </a:solidFill>
                <a:latin typeface="Arial"/>
                <a:sym typeface="Myriad Pro"/>
              </a:endParaRPr>
            </a:p>
          </p:txBody>
        </p:sp>
        <p:pic>
          <p:nvPicPr>
            <p:cNvPr id="13" name="Picture 12" descr="A close up of a logo&#10;&#10;Description automatically generated">
              <a:extLst>
                <a:ext uri="{FF2B5EF4-FFF2-40B4-BE49-F238E27FC236}">
                  <a16:creationId xmlns:a16="http://schemas.microsoft.com/office/drawing/2014/main" id="{FAECD6AB-5754-FDA3-13D9-17A699DE0A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7363" y="9335247"/>
              <a:ext cx="1949958" cy="3652532"/>
            </a:xfrm>
            <a:prstGeom prst="rect">
              <a:avLst/>
            </a:prstGeom>
          </p:spPr>
        </p:pic>
        <p:sp>
          <p:nvSpPr>
            <p:cNvPr id="17" name="TextBox 16">
              <a:extLst>
                <a:ext uri="{FF2B5EF4-FFF2-40B4-BE49-F238E27FC236}">
                  <a16:creationId xmlns:a16="http://schemas.microsoft.com/office/drawing/2014/main" id="{67E17BF9-F5C6-B7E2-A580-8E1316552490}"/>
                </a:ext>
              </a:extLst>
            </p:cNvPr>
            <p:cNvSpPr txBox="1"/>
            <p:nvPr/>
          </p:nvSpPr>
          <p:spPr>
            <a:xfrm>
              <a:off x="8032918" y="11448818"/>
              <a:ext cx="3398050" cy="939488"/>
            </a:xfrm>
            <a:prstGeom prst="rect">
              <a:avLst/>
            </a:prstGeom>
            <a:noFill/>
          </p:spPr>
          <p:txBody>
            <a:bodyPr wrap="square" rtlCol="0">
              <a:spAutoFit/>
            </a:bodyPr>
            <a:lstStyle/>
            <a:p>
              <a:pPr algn="ctr" defTabSz="228600" hangingPunct="0">
                <a:lnSpc>
                  <a:spcPts val="1850"/>
                </a:lnSpc>
              </a:pPr>
              <a:r>
                <a:rPr lang="en-US" sz="5750" b="1" kern="0" dirty="0">
                  <a:solidFill>
                    <a:srgbClr val="FFFFFF"/>
                  </a:solidFill>
                  <a:latin typeface="Calibri" panose="020F0502020204030204" pitchFamily="34" charset="0"/>
                  <a:cs typeface="Calibri" panose="020F0502020204030204" pitchFamily="34" charset="0"/>
                  <a:sym typeface="Myriad Pro"/>
                </a:rPr>
                <a:t>YOU</a:t>
              </a:r>
            </a:p>
          </p:txBody>
        </p:sp>
      </p:grpSp>
      <p:grpSp>
        <p:nvGrpSpPr>
          <p:cNvPr id="18" name="Group 17">
            <a:extLst>
              <a:ext uri="{FF2B5EF4-FFF2-40B4-BE49-F238E27FC236}">
                <a16:creationId xmlns:a16="http://schemas.microsoft.com/office/drawing/2014/main" id="{845A68CB-69A5-6CC2-76E2-A69D009AEB81}"/>
              </a:ext>
            </a:extLst>
          </p:cNvPr>
          <p:cNvGrpSpPr/>
          <p:nvPr/>
        </p:nvGrpSpPr>
        <p:grpSpPr>
          <a:xfrm>
            <a:off x="787416" y="2540611"/>
            <a:ext cx="2622057" cy="2622057"/>
            <a:chOff x="2226998" y="9091039"/>
            <a:chExt cx="5244113" cy="5244113"/>
          </a:xfrm>
        </p:grpSpPr>
        <p:sp>
          <p:nvSpPr>
            <p:cNvPr id="10" name="Oval 9">
              <a:extLst>
                <a:ext uri="{FF2B5EF4-FFF2-40B4-BE49-F238E27FC236}">
                  <a16:creationId xmlns:a16="http://schemas.microsoft.com/office/drawing/2014/main" id="{BEB0F85E-3D2B-1691-8D7A-1CEFD460C522}"/>
                </a:ext>
              </a:extLst>
            </p:cNvPr>
            <p:cNvSpPr/>
            <p:nvPr/>
          </p:nvSpPr>
          <p:spPr>
            <a:xfrm>
              <a:off x="2226998" y="9091039"/>
              <a:ext cx="5244113" cy="5244113"/>
            </a:xfrm>
            <a:prstGeom prst="ellipse">
              <a:avLst/>
            </a:prstGeom>
            <a:solidFill>
              <a:srgbClr val="0D2D51"/>
            </a:solidFill>
            <a:ln w="203200">
              <a:solidFill>
                <a:srgbClr val="F268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hangingPunct="0">
                <a:lnSpc>
                  <a:spcPts val="1850"/>
                </a:lnSpc>
              </a:pPr>
              <a:endParaRPr lang="en-US" sz="950" kern="0">
                <a:solidFill>
                  <a:srgbClr val="FFFFFF"/>
                </a:solidFill>
                <a:latin typeface="Arial"/>
                <a:sym typeface="Myriad Pro"/>
              </a:endParaRPr>
            </a:p>
          </p:txBody>
        </p:sp>
        <p:pic>
          <p:nvPicPr>
            <p:cNvPr id="16" name="Picture 15" descr="A white letters on a black background&#10;&#10;Description automatically generated">
              <a:extLst>
                <a:ext uri="{FF2B5EF4-FFF2-40B4-BE49-F238E27FC236}">
                  <a16:creationId xmlns:a16="http://schemas.microsoft.com/office/drawing/2014/main" id="{4C139B50-3F23-4A6A-5C4E-D10AF97C24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5870" y="10841807"/>
              <a:ext cx="4728193" cy="1780676"/>
            </a:xfrm>
            <a:prstGeom prst="rect">
              <a:avLst/>
            </a:prstGeom>
          </p:spPr>
        </p:pic>
      </p:grpSp>
      <p:pic>
        <p:nvPicPr>
          <p:cNvPr id="29" name="Picture 28" descr="A blue letter c on a black background&#10;&#10;Description automatically generated">
            <a:extLst>
              <a:ext uri="{FF2B5EF4-FFF2-40B4-BE49-F238E27FC236}">
                <a16:creationId xmlns:a16="http://schemas.microsoft.com/office/drawing/2014/main" id="{2F3F329A-43A9-4B1E-85E1-BECDF54342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5318" y="328737"/>
            <a:ext cx="2141365" cy="596860"/>
          </a:xfrm>
          <a:prstGeom prst="rect">
            <a:avLst/>
          </a:prstGeom>
        </p:spPr>
      </p:pic>
      <p:sp>
        <p:nvSpPr>
          <p:cNvPr id="30" name="TextBox 29">
            <a:extLst>
              <a:ext uri="{FF2B5EF4-FFF2-40B4-BE49-F238E27FC236}">
                <a16:creationId xmlns:a16="http://schemas.microsoft.com/office/drawing/2014/main" id="{D2119F5F-4679-0758-F8DB-47FB5C65D97D}"/>
              </a:ext>
            </a:extLst>
          </p:cNvPr>
          <p:cNvSpPr txBox="1"/>
          <p:nvPr/>
        </p:nvSpPr>
        <p:spPr>
          <a:xfrm>
            <a:off x="4215211" y="5379042"/>
            <a:ext cx="3761578" cy="1006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28600" hangingPunct="0">
              <a:lnSpc>
                <a:spcPct val="90000"/>
              </a:lnSpc>
            </a:pPr>
            <a:r>
              <a:rPr lang="en-US" sz="3300" b="1" kern="0" dirty="0">
                <a:solidFill>
                  <a:srgbClr val="5E5E5E">
                    <a:lumMod val="75000"/>
                  </a:srgbClr>
                </a:solidFill>
                <a:latin typeface="Calibri" panose="020F0502020204030204" pitchFamily="34" charset="0"/>
                <a:cs typeface="Calibri" panose="020F0502020204030204" pitchFamily="34" charset="0"/>
                <a:sym typeface="Myriad Pro"/>
              </a:rPr>
              <a:t>Income Opportunity for You</a:t>
            </a:r>
          </a:p>
        </p:txBody>
      </p:sp>
      <p:sp>
        <p:nvSpPr>
          <p:cNvPr id="31" name="TextBox 30">
            <a:extLst>
              <a:ext uri="{FF2B5EF4-FFF2-40B4-BE49-F238E27FC236}">
                <a16:creationId xmlns:a16="http://schemas.microsoft.com/office/drawing/2014/main" id="{6B630FAA-566E-C891-17E8-2D7FFA5CCC18}"/>
              </a:ext>
            </a:extLst>
          </p:cNvPr>
          <p:cNvSpPr txBox="1"/>
          <p:nvPr/>
        </p:nvSpPr>
        <p:spPr>
          <a:xfrm>
            <a:off x="8605079" y="5379042"/>
            <a:ext cx="2991310" cy="10064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228600" hangingPunct="0">
              <a:lnSpc>
                <a:spcPct val="90000"/>
              </a:lnSpc>
            </a:pPr>
            <a:r>
              <a:rPr lang="en-US" sz="3300" b="1" kern="0" dirty="0">
                <a:solidFill>
                  <a:srgbClr val="5E5E5E">
                    <a:lumMod val="75000"/>
                  </a:srgbClr>
                </a:solidFill>
                <a:latin typeface="Calibri" panose="020F0502020204030204" pitchFamily="34" charset="0"/>
                <a:cs typeface="Calibri" panose="020F0502020204030204" pitchFamily="34" charset="0"/>
                <a:sym typeface="Myriad Pro"/>
              </a:rPr>
              <a:t>More Choices for Consumers</a:t>
            </a:r>
          </a:p>
        </p:txBody>
      </p:sp>
      <p:pic>
        <p:nvPicPr>
          <p:cNvPr id="33" name="Graphic 32" descr="Arrow: Counter-clockwise curve with solid fill">
            <a:extLst>
              <a:ext uri="{FF2B5EF4-FFF2-40B4-BE49-F238E27FC236}">
                <a16:creationId xmlns:a16="http://schemas.microsoft.com/office/drawing/2014/main" id="{03244DDD-71BF-3FF7-5ACF-7807E7AA91A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042986">
            <a:off x="1660623" y="3981030"/>
            <a:ext cx="2567157" cy="25671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085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par>
                          <p:cTn id="12" fill="hold">
                            <p:stCondLst>
                              <p:cond delay="1250"/>
                            </p:stCondLst>
                            <p:childTnLst>
                              <p:par>
                                <p:cTn id="13" presetID="9"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750"/>
                                        <p:tgtEl>
                                          <p:spTgt spid="21"/>
                                        </p:tgtEl>
                                      </p:cBhvr>
                                    </p:animEffect>
                                  </p:childTnLst>
                                </p:cTn>
                              </p:par>
                            </p:childTnLst>
                          </p:cTn>
                        </p:par>
                        <p:par>
                          <p:cTn id="20" fill="hold">
                            <p:stCondLst>
                              <p:cond delay="2500"/>
                            </p:stCondLst>
                            <p:childTnLst>
                              <p:par>
                                <p:cTn id="21" presetID="9"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par>
                          <p:cTn id="32" fill="hold">
                            <p:stCondLst>
                              <p:cond delay="500"/>
                            </p:stCondLst>
                            <p:childTnLst>
                              <p:par>
                                <p:cTn id="33" presetID="9" presetClass="exit" presetSubtype="0" fill="hold" nodeType="afterEffect">
                                  <p:stCondLst>
                                    <p:cond delay="0"/>
                                  </p:stCondLst>
                                  <p:childTnLst>
                                    <p:animEffect transition="out" filter="dissolv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9"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par>
                          <p:cTn id="43" fill="hold">
                            <p:stCondLst>
                              <p:cond delay="1500"/>
                            </p:stCondLst>
                            <p:childTnLst>
                              <p:par>
                                <p:cTn id="44" presetID="9"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childTnLst>
                          </p:cTn>
                        </p:par>
                        <p:par>
                          <p:cTn id="47" fill="hold">
                            <p:stCondLst>
                              <p:cond delay="2000"/>
                            </p:stCondLst>
                            <p:childTnLst>
                              <p:par>
                                <p:cTn id="48" presetID="9"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dissolv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FF"/>
            </a:gs>
            <a:gs pos="64549">
              <a:srgbClr val="FFFFFF"/>
            </a:gs>
            <a:gs pos="87307">
              <a:srgbClr val="FFFFFF"/>
            </a:gs>
            <a:gs pos="100000">
              <a:srgbClr val="FFFFFF"/>
            </a:gs>
          </a:gsLst>
          <a:lin ang="5400000" scaled="0"/>
        </a:gradFill>
        <a:effectLst/>
      </p:bgPr>
    </p:bg>
    <p:spTree>
      <p:nvGrpSpPr>
        <p:cNvPr id="1" name="Shape 167"/>
        <p:cNvGrpSpPr/>
        <p:nvPr/>
      </p:nvGrpSpPr>
      <p:grpSpPr>
        <a:xfrm>
          <a:off x="0" y="0"/>
          <a:ext cx="0" cy="0"/>
          <a:chOff x="0" y="0"/>
          <a:chExt cx="0" cy="0"/>
        </a:xfrm>
      </p:grpSpPr>
      <p:pic>
        <p:nvPicPr>
          <p:cNvPr id="2" name="Picture 2" descr="ACN | LinkedIn">
            <a:extLst>
              <a:ext uri="{FF2B5EF4-FFF2-40B4-BE49-F238E27FC236}">
                <a16:creationId xmlns:a16="http://schemas.microsoft.com/office/drawing/2014/main" id="{AD32718B-28F6-93C9-6577-5B08CAD078AB}"/>
              </a:ext>
            </a:extLst>
          </p:cNvPr>
          <p:cNvPicPr>
            <a:picLocks noChangeAspect="1" noChangeArrowheads="1"/>
          </p:cNvPicPr>
          <p:nvPr/>
        </p:nvPicPr>
        <p:blipFill rotWithShape="1">
          <a:blip r:embed="rId3">
            <a:alphaModFix amt="8000"/>
            <a:extLst>
              <a:ext uri="{28A0092B-C50C-407E-A947-70E740481C1C}">
                <a14:useLocalDpi xmlns:a14="http://schemas.microsoft.com/office/drawing/2010/main" val="0"/>
              </a:ext>
            </a:extLst>
          </a:blip>
          <a:srcRect b="15625"/>
          <a:stretch/>
        </p:blipFill>
        <p:spPr bwMode="auto">
          <a:xfrm>
            <a:off x="-27395" y="0"/>
            <a:ext cx="12203327" cy="6864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CA68A2-2F8B-F067-2B23-42226286CF61}"/>
              </a:ext>
            </a:extLst>
          </p:cNvPr>
          <p:cNvSpPr txBox="1"/>
          <p:nvPr/>
        </p:nvSpPr>
        <p:spPr>
          <a:xfrm>
            <a:off x="1" y="34569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3E7CBF"/>
                </a:solidFill>
                <a:effectLst/>
                <a:uLnTx/>
                <a:uFillTx/>
                <a:latin typeface="Calibri" panose="020F0502020204030204" pitchFamily="34" charset="0"/>
                <a:ea typeface="+mn-ea"/>
                <a:cs typeface="Calibri" panose="020F0502020204030204" pitchFamily="34" charset="0"/>
                <a:sym typeface="Arial"/>
              </a:rPr>
              <a:t>BECOME</a:t>
            </a:r>
            <a:r>
              <a:rPr kumimoji="0" lang="en-US" sz="4000" b="0" i="0" u="none" strike="noStrike" kern="0" cap="none" spc="0" normalizeH="0" baseline="0" noProof="0" dirty="0">
                <a:ln>
                  <a:noFill/>
                </a:ln>
                <a:solidFill>
                  <a:srgbClr val="3E7CBF"/>
                </a:solidFill>
                <a:effectLst/>
                <a:uLnTx/>
                <a:uFillTx/>
                <a:latin typeface="Calibri" panose="020F0502020204030204" pitchFamily="34" charset="0"/>
                <a:ea typeface="+mn-ea"/>
                <a:cs typeface="Calibri" panose="020F0502020204030204" pitchFamily="34" charset="0"/>
                <a:sym typeface="Arial"/>
              </a:rPr>
              <a:t> an Independent Business Owner (</a:t>
            </a:r>
            <a:r>
              <a:rPr kumimoji="0" lang="en-US" sz="4000" b="1" i="0" u="none" strike="noStrike" kern="0" cap="none" spc="0" normalizeH="0" baseline="0" noProof="0" dirty="0">
                <a:ln>
                  <a:noFill/>
                </a:ln>
                <a:solidFill>
                  <a:srgbClr val="3E7CBF"/>
                </a:solidFill>
                <a:effectLst/>
                <a:uLnTx/>
                <a:uFillTx/>
                <a:latin typeface="Calibri" panose="020F0502020204030204" pitchFamily="34" charset="0"/>
                <a:ea typeface="+mn-ea"/>
                <a:cs typeface="Calibri" panose="020F0502020204030204" pitchFamily="34" charset="0"/>
                <a:sym typeface="Arial"/>
              </a:rPr>
              <a:t>IBO</a:t>
            </a:r>
            <a:r>
              <a:rPr kumimoji="0" lang="en-US" sz="4000" b="0" i="0" u="none" strike="noStrike" kern="0" cap="none" spc="0" normalizeH="0" baseline="0" noProof="0" dirty="0">
                <a:ln>
                  <a:noFill/>
                </a:ln>
                <a:solidFill>
                  <a:srgbClr val="3E7CBF"/>
                </a:solidFill>
                <a:effectLst/>
                <a:uLnTx/>
                <a:uFillTx/>
                <a:latin typeface="Calibri" panose="020F0502020204030204" pitchFamily="34" charset="0"/>
                <a:ea typeface="+mn-ea"/>
                <a:cs typeface="Calibri" panose="020F0502020204030204" pitchFamily="34" charset="0"/>
                <a:sym typeface="Arial"/>
              </a:rPr>
              <a:t>)</a:t>
            </a:r>
          </a:p>
        </p:txBody>
      </p:sp>
      <p:pic>
        <p:nvPicPr>
          <p:cNvPr id="5" name="Picture 4" descr="A blue and grey color palette&#10;&#10;Description automatically generated">
            <a:extLst>
              <a:ext uri="{FF2B5EF4-FFF2-40B4-BE49-F238E27FC236}">
                <a16:creationId xmlns:a16="http://schemas.microsoft.com/office/drawing/2014/main" id="{B6AE8F3F-B621-D307-7D83-E7AE075DB8DA}"/>
              </a:ext>
            </a:extLst>
          </p:cNvPr>
          <p:cNvPicPr>
            <a:picLocks noChangeAspect="1"/>
          </p:cNvPicPr>
          <p:nvPr/>
        </p:nvPicPr>
        <p:blipFill>
          <a:blip r:embed="rId4"/>
          <a:stretch>
            <a:fillRect/>
          </a:stretch>
        </p:blipFill>
        <p:spPr>
          <a:xfrm rot="16200000">
            <a:off x="-2495686" y="3066088"/>
            <a:ext cx="3562350" cy="1104900"/>
          </a:xfrm>
          <a:prstGeom prst="rect">
            <a:avLst/>
          </a:prstGeom>
        </p:spPr>
      </p:pic>
      <p:sp>
        <p:nvSpPr>
          <p:cNvPr id="6" name="TextBox 5">
            <a:extLst>
              <a:ext uri="{FF2B5EF4-FFF2-40B4-BE49-F238E27FC236}">
                <a16:creationId xmlns:a16="http://schemas.microsoft.com/office/drawing/2014/main" id="{07EE5FDC-5EA6-C260-8EC1-683538669DB3}"/>
              </a:ext>
            </a:extLst>
          </p:cNvPr>
          <p:cNvSpPr txBox="1"/>
          <p:nvPr/>
        </p:nvSpPr>
        <p:spPr>
          <a:xfrm>
            <a:off x="2731700" y="1007410"/>
            <a:ext cx="6728603" cy="395173"/>
          </a:xfrm>
          <a:prstGeom prst="rect">
            <a:avLst/>
          </a:prstGeom>
          <a:noFill/>
        </p:spPr>
        <p:txBody>
          <a:bodyPr wrap="square" tIns="45720">
            <a:spAutoFit/>
          </a:bodyPr>
          <a:lstStyle/>
          <a:p>
            <a:pPr marL="0" marR="0" lvl="0" indent="0" algn="ctr" defTabSz="457200" rtl="0" eaLnBrk="1" fontAlgn="auto" latinLnBrk="0" hangingPunct="1">
              <a:lnSpc>
                <a:spcPct val="80000"/>
              </a:lnSpc>
              <a:spcBef>
                <a:spcPts val="0"/>
              </a:spcBef>
              <a:spcAft>
                <a:spcPts val="0"/>
              </a:spcAft>
              <a:buClr>
                <a:srgbClr val="01437E"/>
              </a:buClr>
              <a:buSzPts val="6000"/>
              <a:buFontTx/>
              <a:buNone/>
              <a:tabLst/>
              <a:defRPr/>
            </a:pPr>
            <a:r>
              <a:rPr kumimoji="0" lang="en-US" sz="2400" b="1" i="1" u="none" strike="noStrike" kern="0" cap="none" spc="0" normalizeH="0" baseline="0" noProof="0" dirty="0">
                <a:ln>
                  <a:noFill/>
                </a:ln>
                <a:solidFill>
                  <a:srgbClr val="01437E"/>
                </a:solidFill>
                <a:effectLst/>
                <a:uLnTx/>
                <a:uFillTx/>
                <a:latin typeface="Calibri" panose="020F0502020204030204" pitchFamily="34" charset="0"/>
                <a:ea typeface="Helvetica Neue"/>
                <a:cs typeface="Calibri" panose="020F0502020204030204" pitchFamily="34" charset="0"/>
                <a:sym typeface="Helvetica Neue"/>
              </a:rPr>
              <a:t>$299 </a:t>
            </a:r>
            <a:r>
              <a:rPr kumimoji="0" lang="en-US" sz="2400" b="0" i="1" u="none" strike="noStrike" kern="0" cap="none" spc="0" normalizeH="0" baseline="0" noProof="0" dirty="0">
                <a:ln>
                  <a:noFill/>
                </a:ln>
                <a:solidFill>
                  <a:srgbClr val="01437E"/>
                </a:solidFill>
                <a:effectLst/>
                <a:uLnTx/>
                <a:uFillTx/>
                <a:latin typeface="Calibri" panose="020F0502020204030204" pitchFamily="34" charset="0"/>
                <a:ea typeface="Helvetica Neue"/>
                <a:cs typeface="Calibri" panose="020F0502020204030204" pitchFamily="34" charset="0"/>
                <a:sym typeface="Helvetica Neue"/>
              </a:rPr>
              <a:t>Start-Up + </a:t>
            </a:r>
            <a:r>
              <a:rPr kumimoji="0" lang="en-US" sz="2400" b="1" i="1" u="none" strike="noStrike" kern="0" cap="none" spc="0" normalizeH="0" baseline="0" noProof="0" dirty="0">
                <a:ln>
                  <a:noFill/>
                </a:ln>
                <a:solidFill>
                  <a:srgbClr val="01437E"/>
                </a:solidFill>
                <a:effectLst/>
                <a:uLnTx/>
                <a:uFillTx/>
                <a:latin typeface="Calibri" panose="020F0502020204030204" pitchFamily="34" charset="0"/>
                <a:ea typeface="Helvetica Neue"/>
                <a:cs typeface="Calibri" panose="020F0502020204030204" pitchFamily="34" charset="0"/>
                <a:sym typeface="Helvetica Neue"/>
              </a:rPr>
              <a:t>$25/month </a:t>
            </a:r>
            <a:r>
              <a:rPr kumimoji="0" lang="en-US" sz="2400" b="0" i="1" u="none" strike="noStrike" kern="0" cap="none" spc="0" normalizeH="0" baseline="0" noProof="0" dirty="0">
                <a:ln>
                  <a:noFill/>
                </a:ln>
                <a:solidFill>
                  <a:srgbClr val="01437E"/>
                </a:solidFill>
                <a:effectLst/>
                <a:uLnTx/>
                <a:uFillTx/>
                <a:latin typeface="Calibri" panose="020F0502020204030204" pitchFamily="34" charset="0"/>
                <a:ea typeface="Helvetica Neue"/>
                <a:cs typeface="Calibri" panose="020F0502020204030204" pitchFamily="34" charset="0"/>
                <a:sym typeface="Helvetica Neue"/>
              </a:rPr>
              <a:t>Business Support </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8" name="Group 27">
            <a:extLst>
              <a:ext uri="{FF2B5EF4-FFF2-40B4-BE49-F238E27FC236}">
                <a16:creationId xmlns:a16="http://schemas.microsoft.com/office/drawing/2014/main" id="{A0DCACFA-1008-880C-B081-637D1E9D7ECC}"/>
              </a:ext>
            </a:extLst>
          </p:cNvPr>
          <p:cNvGrpSpPr/>
          <p:nvPr/>
        </p:nvGrpSpPr>
        <p:grpSpPr>
          <a:xfrm>
            <a:off x="610695" y="1689291"/>
            <a:ext cx="5725791" cy="700593"/>
            <a:chOff x="1798890" y="3378582"/>
            <a:chExt cx="11451581" cy="1401186"/>
          </a:xfrm>
        </p:grpSpPr>
        <p:pic>
          <p:nvPicPr>
            <p:cNvPr id="20" name="Google Shape;147;p5">
              <a:extLst>
                <a:ext uri="{FF2B5EF4-FFF2-40B4-BE49-F238E27FC236}">
                  <a16:creationId xmlns:a16="http://schemas.microsoft.com/office/drawing/2014/main" id="{E7FAABF7-457C-8151-DDAA-94463A57A979}"/>
                </a:ext>
              </a:extLst>
            </p:cNvPr>
            <p:cNvPicPr preferRelativeResize="0">
              <a:picLocks noChangeAspect="1"/>
            </p:cNvPicPr>
            <p:nvPr/>
          </p:nvPicPr>
          <p:blipFill rotWithShape="1">
            <a:blip r:embed="rId5">
              <a:alphaModFix/>
            </a:blip>
            <a:srcRect/>
            <a:stretch/>
          </p:blipFill>
          <p:spPr>
            <a:xfrm>
              <a:off x="1798890" y="3378582"/>
              <a:ext cx="1432324" cy="1401186"/>
            </a:xfrm>
            <a:prstGeom prst="rect">
              <a:avLst/>
            </a:prstGeom>
            <a:noFill/>
            <a:ln>
              <a:noFill/>
            </a:ln>
          </p:spPr>
        </p:pic>
        <p:sp>
          <p:nvSpPr>
            <p:cNvPr id="22" name="TextBox 21">
              <a:extLst>
                <a:ext uri="{FF2B5EF4-FFF2-40B4-BE49-F238E27FC236}">
                  <a16:creationId xmlns:a16="http://schemas.microsoft.com/office/drawing/2014/main" id="{FC0D4BA2-BBED-BCA2-BAC7-3FC862E8B321}"/>
                </a:ext>
              </a:extLst>
            </p:cNvPr>
            <p:cNvSpPr txBox="1"/>
            <p:nvPr/>
          </p:nvSpPr>
          <p:spPr>
            <a:xfrm>
              <a:off x="3627546" y="3617510"/>
              <a:ext cx="9622925" cy="1015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700" b="0"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Personalized Website</a:t>
              </a:r>
            </a:p>
          </p:txBody>
        </p:sp>
      </p:grpSp>
      <p:grpSp>
        <p:nvGrpSpPr>
          <p:cNvPr id="32" name="Group 31">
            <a:extLst>
              <a:ext uri="{FF2B5EF4-FFF2-40B4-BE49-F238E27FC236}">
                <a16:creationId xmlns:a16="http://schemas.microsoft.com/office/drawing/2014/main" id="{3FD0B803-C75F-E3D5-0B02-F0E178B02BB0}"/>
              </a:ext>
            </a:extLst>
          </p:cNvPr>
          <p:cNvGrpSpPr/>
          <p:nvPr/>
        </p:nvGrpSpPr>
        <p:grpSpPr>
          <a:xfrm>
            <a:off x="500557" y="3594105"/>
            <a:ext cx="5868202" cy="700284"/>
            <a:chOff x="1514068" y="7188208"/>
            <a:chExt cx="11736403" cy="1400568"/>
          </a:xfrm>
        </p:grpSpPr>
        <p:pic>
          <p:nvPicPr>
            <p:cNvPr id="17" name="Google Shape;145;p5">
              <a:extLst>
                <a:ext uri="{FF2B5EF4-FFF2-40B4-BE49-F238E27FC236}">
                  <a16:creationId xmlns:a16="http://schemas.microsoft.com/office/drawing/2014/main" id="{64F131CB-C092-82C0-5FA7-EA57391C5616}"/>
                </a:ext>
              </a:extLst>
            </p:cNvPr>
            <p:cNvPicPr preferRelativeResize="0">
              <a:picLocks noChangeAspect="1"/>
            </p:cNvPicPr>
            <p:nvPr/>
          </p:nvPicPr>
          <p:blipFill rotWithShape="1">
            <a:blip r:embed="rId6">
              <a:alphaModFix/>
            </a:blip>
            <a:srcRect/>
            <a:stretch/>
          </p:blipFill>
          <p:spPr>
            <a:xfrm>
              <a:off x="1514068" y="7188208"/>
              <a:ext cx="2001969" cy="1400568"/>
            </a:xfrm>
            <a:prstGeom prst="rect">
              <a:avLst/>
            </a:prstGeom>
            <a:noFill/>
            <a:ln>
              <a:noFill/>
            </a:ln>
          </p:spPr>
        </p:pic>
        <p:sp>
          <p:nvSpPr>
            <p:cNvPr id="24" name="TextBox 23">
              <a:extLst>
                <a:ext uri="{FF2B5EF4-FFF2-40B4-BE49-F238E27FC236}">
                  <a16:creationId xmlns:a16="http://schemas.microsoft.com/office/drawing/2014/main" id="{FAF85DA8-6745-F603-D6F9-EEECD0F35497}"/>
                </a:ext>
              </a:extLst>
            </p:cNvPr>
            <p:cNvSpPr txBox="1"/>
            <p:nvPr/>
          </p:nvSpPr>
          <p:spPr>
            <a:xfrm>
              <a:off x="3627546" y="7426672"/>
              <a:ext cx="9622925" cy="1015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700" b="0"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Business Tracking and Reporting</a:t>
              </a:r>
            </a:p>
          </p:txBody>
        </p:sp>
      </p:grpSp>
      <p:grpSp>
        <p:nvGrpSpPr>
          <p:cNvPr id="33" name="Group 32">
            <a:extLst>
              <a:ext uri="{FF2B5EF4-FFF2-40B4-BE49-F238E27FC236}">
                <a16:creationId xmlns:a16="http://schemas.microsoft.com/office/drawing/2014/main" id="{CF456F31-E473-0DDB-97C2-678FCC9ADC97}"/>
              </a:ext>
            </a:extLst>
          </p:cNvPr>
          <p:cNvGrpSpPr/>
          <p:nvPr/>
        </p:nvGrpSpPr>
        <p:grpSpPr>
          <a:xfrm>
            <a:off x="650907" y="4546357"/>
            <a:ext cx="5717852" cy="700284"/>
            <a:chOff x="1814768" y="9092712"/>
            <a:chExt cx="11435703" cy="1400568"/>
          </a:xfrm>
        </p:grpSpPr>
        <p:pic>
          <p:nvPicPr>
            <p:cNvPr id="19" name="Google Shape;146;p5" descr="Icon&#10;&#10;Description automatically generated">
              <a:extLst>
                <a:ext uri="{FF2B5EF4-FFF2-40B4-BE49-F238E27FC236}">
                  <a16:creationId xmlns:a16="http://schemas.microsoft.com/office/drawing/2014/main" id="{A3CF404F-DCCF-30F6-0502-4D02E50FE274}"/>
                </a:ext>
              </a:extLst>
            </p:cNvPr>
            <p:cNvPicPr preferRelativeResize="0">
              <a:picLocks noChangeAspect="1"/>
            </p:cNvPicPr>
            <p:nvPr/>
          </p:nvPicPr>
          <p:blipFill rotWithShape="1">
            <a:blip r:embed="rId7">
              <a:alphaModFix/>
            </a:blip>
            <a:srcRect/>
            <a:stretch/>
          </p:blipFill>
          <p:spPr>
            <a:xfrm>
              <a:off x="1814768" y="9092712"/>
              <a:ext cx="1400568" cy="1400568"/>
            </a:xfrm>
            <a:prstGeom prst="rect">
              <a:avLst/>
            </a:prstGeom>
            <a:noFill/>
            <a:ln>
              <a:noFill/>
            </a:ln>
          </p:spPr>
        </p:pic>
        <p:sp>
          <p:nvSpPr>
            <p:cNvPr id="25" name="TextBox 24">
              <a:extLst>
                <a:ext uri="{FF2B5EF4-FFF2-40B4-BE49-F238E27FC236}">
                  <a16:creationId xmlns:a16="http://schemas.microsoft.com/office/drawing/2014/main" id="{4406D028-6932-4FE4-C8AB-068D78266076}"/>
                </a:ext>
              </a:extLst>
            </p:cNvPr>
            <p:cNvSpPr txBox="1"/>
            <p:nvPr/>
          </p:nvSpPr>
          <p:spPr>
            <a:xfrm>
              <a:off x="3627546" y="9331254"/>
              <a:ext cx="9622925" cy="1015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700" b="0"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IBO &amp; Customer Support</a:t>
              </a:r>
            </a:p>
          </p:txBody>
        </p:sp>
      </p:grpSp>
      <p:grpSp>
        <p:nvGrpSpPr>
          <p:cNvPr id="3" name="Group 2">
            <a:extLst>
              <a:ext uri="{FF2B5EF4-FFF2-40B4-BE49-F238E27FC236}">
                <a16:creationId xmlns:a16="http://schemas.microsoft.com/office/drawing/2014/main" id="{0145E383-E749-6DDF-1D5E-6F7C8EB99A43}"/>
              </a:ext>
            </a:extLst>
          </p:cNvPr>
          <p:cNvGrpSpPr/>
          <p:nvPr/>
        </p:nvGrpSpPr>
        <p:grpSpPr>
          <a:xfrm>
            <a:off x="500557" y="5617919"/>
            <a:ext cx="5868202" cy="507831"/>
            <a:chOff x="500557" y="5617919"/>
            <a:chExt cx="5868202" cy="507831"/>
          </a:xfrm>
        </p:grpSpPr>
        <p:pic>
          <p:nvPicPr>
            <p:cNvPr id="13" name="Google Shape;143;p5">
              <a:extLst>
                <a:ext uri="{FF2B5EF4-FFF2-40B4-BE49-F238E27FC236}">
                  <a16:creationId xmlns:a16="http://schemas.microsoft.com/office/drawing/2014/main" id="{433AF3AB-F406-678E-3E03-D84D82E60115}"/>
                </a:ext>
              </a:extLst>
            </p:cNvPr>
            <p:cNvPicPr preferRelativeResize="0">
              <a:picLocks noChangeAspect="1"/>
            </p:cNvPicPr>
            <p:nvPr/>
          </p:nvPicPr>
          <p:blipFill rotWithShape="1">
            <a:blip r:embed="rId8"/>
            <a:srcRect l="1731" t="-974" r="760" b="973"/>
            <a:stretch/>
          </p:blipFill>
          <p:spPr>
            <a:xfrm>
              <a:off x="500557" y="5617919"/>
              <a:ext cx="1056739" cy="507831"/>
            </a:xfrm>
            <a:prstGeom prst="rect">
              <a:avLst/>
            </a:prstGeom>
            <a:noFill/>
            <a:ln>
              <a:noFill/>
            </a:ln>
          </p:spPr>
        </p:pic>
        <p:sp>
          <p:nvSpPr>
            <p:cNvPr id="26" name="TextBox 25">
              <a:extLst>
                <a:ext uri="{FF2B5EF4-FFF2-40B4-BE49-F238E27FC236}">
                  <a16:creationId xmlns:a16="http://schemas.microsoft.com/office/drawing/2014/main" id="{33005349-EC51-0FA3-60D1-AF194D915516}"/>
                </a:ext>
              </a:extLst>
            </p:cNvPr>
            <p:cNvSpPr txBox="1"/>
            <p:nvPr/>
          </p:nvSpPr>
          <p:spPr>
            <a:xfrm>
              <a:off x="1557296" y="5617919"/>
              <a:ext cx="4811463"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700" b="0"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ACN Loyalty Reward Program</a:t>
              </a:r>
            </a:p>
          </p:txBody>
        </p:sp>
      </p:grpSp>
      <p:grpSp>
        <p:nvGrpSpPr>
          <p:cNvPr id="60" name="Group 59">
            <a:extLst>
              <a:ext uri="{FF2B5EF4-FFF2-40B4-BE49-F238E27FC236}">
                <a16:creationId xmlns:a16="http://schemas.microsoft.com/office/drawing/2014/main" id="{C566CFE9-ABED-148C-4FB2-05BE0853C53E}"/>
              </a:ext>
            </a:extLst>
          </p:cNvPr>
          <p:cNvGrpSpPr/>
          <p:nvPr/>
        </p:nvGrpSpPr>
        <p:grpSpPr>
          <a:xfrm>
            <a:off x="6530820" y="1427299"/>
            <a:ext cx="5661181" cy="5430702"/>
            <a:chOff x="13061638" y="2854598"/>
            <a:chExt cx="11322362" cy="10861401"/>
          </a:xfrm>
        </p:grpSpPr>
        <p:pic>
          <p:nvPicPr>
            <p:cNvPr id="10" name="Picture 9" descr="A computer and phone with a screen on&#10;&#10;Description automatically generated">
              <a:extLst>
                <a:ext uri="{FF2B5EF4-FFF2-40B4-BE49-F238E27FC236}">
                  <a16:creationId xmlns:a16="http://schemas.microsoft.com/office/drawing/2014/main" id="{899513D3-7B01-C37A-B51C-80F6BAF1E56A}"/>
                </a:ext>
              </a:extLst>
            </p:cNvPr>
            <p:cNvPicPr>
              <a:picLocks noChangeAspect="1"/>
            </p:cNvPicPr>
            <p:nvPr/>
          </p:nvPicPr>
          <p:blipFill rotWithShape="1">
            <a:blip r:embed="rId9"/>
            <a:srcRect l="12912" r="21892" b="8555"/>
            <a:stretch/>
          </p:blipFill>
          <p:spPr>
            <a:xfrm>
              <a:off x="14469754" y="7006912"/>
              <a:ext cx="9914246" cy="6709087"/>
            </a:xfrm>
            <a:prstGeom prst="rect">
              <a:avLst/>
            </a:prstGeom>
          </p:spPr>
        </p:pic>
        <p:grpSp>
          <p:nvGrpSpPr>
            <p:cNvPr id="59" name="Group 58">
              <a:extLst>
                <a:ext uri="{FF2B5EF4-FFF2-40B4-BE49-F238E27FC236}">
                  <a16:creationId xmlns:a16="http://schemas.microsoft.com/office/drawing/2014/main" id="{A2004DE7-ABA4-3B40-B59B-E7921DD89528}"/>
                </a:ext>
              </a:extLst>
            </p:cNvPr>
            <p:cNvGrpSpPr/>
            <p:nvPr/>
          </p:nvGrpSpPr>
          <p:grpSpPr>
            <a:xfrm>
              <a:off x="13061638" y="2854598"/>
              <a:ext cx="10657563" cy="4807052"/>
              <a:chOff x="13530486" y="2273598"/>
              <a:chExt cx="10657563" cy="4807052"/>
            </a:xfrm>
          </p:grpSpPr>
          <p:sp>
            <p:nvSpPr>
              <p:cNvPr id="45" name="Google Shape;152;p5">
                <a:extLst>
                  <a:ext uri="{FF2B5EF4-FFF2-40B4-BE49-F238E27FC236}">
                    <a16:creationId xmlns:a16="http://schemas.microsoft.com/office/drawing/2014/main" id="{CB571686-22C5-6014-81D4-3B3321664522}"/>
                  </a:ext>
                </a:extLst>
              </p:cNvPr>
              <p:cNvSpPr txBox="1"/>
              <p:nvPr/>
            </p:nvSpPr>
            <p:spPr>
              <a:xfrm>
                <a:off x="13530486" y="4052171"/>
                <a:ext cx="10657563" cy="3028479"/>
              </a:xfrm>
              <a:prstGeom prst="rect">
                <a:avLst/>
              </a:prstGeom>
              <a:noFill/>
              <a:ln>
                <a:noFill/>
              </a:ln>
            </p:spPr>
            <p:txBody>
              <a:bodyPr spcFirstLastPara="1" wrap="square" lIns="45713" tIns="22850" rIns="45713" bIns="22850" anchor="t" anchorCtr="0">
                <a:spAutoFit/>
              </a:bodyPr>
              <a:lstStyle/>
              <a:p>
                <a:pPr marL="342900" marR="0" lvl="0" indent="-342900" algn="l" defTabSz="457200" rtl="0" eaLnBrk="1" fontAlgn="auto" latinLnBrk="0" hangingPunct="1">
                  <a:lnSpc>
                    <a:spcPct val="90000"/>
                  </a:lnSpc>
                  <a:spcBef>
                    <a:spcPts val="0"/>
                  </a:spcBef>
                  <a:spcAft>
                    <a:spcPts val="0"/>
                  </a:spcAft>
                  <a:buClr>
                    <a:srgbClr val="464646"/>
                  </a:buClr>
                  <a:buSzPct val="120000"/>
                  <a:buFontTx/>
                  <a:buBlip>
                    <a:blip r:embed="rId10"/>
                  </a:buBlip>
                  <a:tabLst/>
                  <a:defRPr/>
                </a:pPr>
                <a:r>
                  <a:rPr kumimoji="0" lang="en-US" sz="2800" b="0" i="0" u="none" strike="noStrike" kern="0" cap="none" spc="0" normalizeH="0" baseline="0" noProof="0" dirty="0">
                    <a:ln>
                      <a:noFill/>
                    </a:ln>
                    <a:solidFill>
                      <a:srgbClr val="0D2D53"/>
                    </a:solidFill>
                    <a:effectLst/>
                    <a:uLnTx/>
                    <a:uFillTx/>
                    <a:latin typeface="Calibri" panose="020F0502020204030204" pitchFamily="34" charset="0"/>
                    <a:ea typeface="Helvetica Neue"/>
                    <a:cs typeface="Calibri" panose="020F0502020204030204" pitchFamily="34" charset="0"/>
                    <a:sym typeface="Helvetica Neue"/>
                  </a:rPr>
                  <a:t>Enroll customers</a:t>
                </a:r>
              </a:p>
              <a:p>
                <a:pPr marL="342900" marR="0" lvl="0" indent="-342900" algn="l" defTabSz="457200" rtl="0" eaLnBrk="1" fontAlgn="auto" latinLnBrk="0" hangingPunct="1">
                  <a:lnSpc>
                    <a:spcPct val="90000"/>
                  </a:lnSpc>
                  <a:spcBef>
                    <a:spcPts val="0"/>
                  </a:spcBef>
                  <a:spcAft>
                    <a:spcPts val="0"/>
                  </a:spcAft>
                  <a:buClr>
                    <a:srgbClr val="464646"/>
                  </a:buClr>
                  <a:buSzPct val="120000"/>
                  <a:buFontTx/>
                  <a:buBlip>
                    <a:blip r:embed="rId10"/>
                  </a:buBlip>
                  <a:tabLst/>
                  <a:defRPr/>
                </a:pPr>
                <a:endParaRPr kumimoji="0" lang="en-US" sz="2800" b="0" i="0" u="none" strike="noStrike" kern="0" cap="none" spc="0" normalizeH="0" baseline="0" noProof="0" dirty="0">
                  <a:ln>
                    <a:noFill/>
                  </a:ln>
                  <a:solidFill>
                    <a:srgbClr val="0D2D53"/>
                  </a:solidFill>
                  <a:effectLst/>
                  <a:uLnTx/>
                  <a:uFillTx/>
                  <a:latin typeface="Calibri" panose="020F0502020204030204" pitchFamily="34" charset="0"/>
                  <a:ea typeface="Helvetica Neue"/>
                  <a:cs typeface="Calibri" panose="020F0502020204030204" pitchFamily="34" charset="0"/>
                  <a:sym typeface="Helvetica Neue"/>
                </a:endParaRPr>
              </a:p>
              <a:p>
                <a:pPr marL="342900" marR="0" lvl="0" indent="-342900" algn="l" defTabSz="457200" rtl="0" eaLnBrk="1" fontAlgn="auto" latinLnBrk="0" hangingPunct="1">
                  <a:lnSpc>
                    <a:spcPct val="90000"/>
                  </a:lnSpc>
                  <a:spcBef>
                    <a:spcPts val="0"/>
                  </a:spcBef>
                  <a:spcAft>
                    <a:spcPts val="0"/>
                  </a:spcAft>
                  <a:buClr>
                    <a:srgbClr val="464646"/>
                  </a:buClr>
                  <a:buSzPct val="120000"/>
                  <a:buFontTx/>
                  <a:buBlip>
                    <a:blip r:embed="rId10"/>
                  </a:buBlip>
                  <a:tabLst/>
                  <a:defRPr/>
                </a:pPr>
                <a:r>
                  <a:rPr kumimoji="0" lang="en-US" sz="2800" b="0" i="0" u="none" strike="noStrike" kern="0" cap="none" spc="0" normalizeH="0" baseline="0" noProof="0" dirty="0">
                    <a:ln>
                      <a:noFill/>
                    </a:ln>
                    <a:solidFill>
                      <a:srgbClr val="0D2D53"/>
                    </a:solidFill>
                    <a:effectLst/>
                    <a:uLnTx/>
                    <a:uFillTx/>
                    <a:latin typeface="Calibri" panose="020F0502020204030204" pitchFamily="34" charset="0"/>
                    <a:ea typeface="Helvetica Neue"/>
                    <a:cs typeface="Calibri" panose="020F0502020204030204" pitchFamily="34" charset="0"/>
                    <a:sym typeface="Helvetica Neue"/>
                  </a:rPr>
                  <a:t>Help others to do the same thing</a:t>
                </a:r>
                <a:endParaRPr kumimoji="0" lang="en-US" sz="2200" b="0"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endParaRPr>
              </a:p>
              <a:p>
                <a:pPr marL="342900" marR="0" lvl="0" indent="-342900" algn="l" defTabSz="457200" rtl="0" eaLnBrk="1" fontAlgn="auto" latinLnBrk="0" hangingPunct="1">
                  <a:lnSpc>
                    <a:spcPct val="90000"/>
                  </a:lnSpc>
                  <a:spcBef>
                    <a:spcPts val="0"/>
                  </a:spcBef>
                  <a:spcAft>
                    <a:spcPts val="0"/>
                  </a:spcAft>
                  <a:buClr>
                    <a:srgbClr val="464646"/>
                  </a:buClr>
                  <a:buSzPts val="4000"/>
                  <a:buFontTx/>
                  <a:buBlip>
                    <a:blip r:embed="rId10"/>
                  </a:buBlip>
                  <a:tabLst/>
                  <a:defRPr/>
                </a:pPr>
                <a:endParaRPr kumimoji="0" sz="2200" b="0"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endParaRPr>
              </a:p>
            </p:txBody>
          </p:sp>
          <p:sp>
            <p:nvSpPr>
              <p:cNvPr id="55" name="Google Shape;160;p5">
                <a:extLst>
                  <a:ext uri="{FF2B5EF4-FFF2-40B4-BE49-F238E27FC236}">
                    <a16:creationId xmlns:a16="http://schemas.microsoft.com/office/drawing/2014/main" id="{3A5A6171-C18D-32F2-8A80-066CCB3B81A6}"/>
                  </a:ext>
                </a:extLst>
              </p:cNvPr>
              <p:cNvSpPr txBox="1"/>
              <p:nvPr/>
            </p:nvSpPr>
            <p:spPr>
              <a:xfrm>
                <a:off x="13893754" y="2273598"/>
                <a:ext cx="4529840" cy="1754285"/>
              </a:xfrm>
              <a:prstGeom prst="rect">
                <a:avLst/>
              </a:prstGeom>
              <a:noFill/>
              <a:ln>
                <a:noFill/>
              </a:ln>
            </p:spPr>
            <p:txBody>
              <a:bodyPr spcFirstLastPara="1" wrap="square" lIns="45713" tIns="22850" rIns="45713" bIns="22850" anchor="t" anchorCtr="0">
                <a:spAutoFit/>
              </a:bodyPr>
              <a:lstStyle/>
              <a:p>
                <a:pPr marL="0" marR="0" lvl="0" indent="0" algn="l" defTabSz="457200" rtl="0" eaLnBrk="1" fontAlgn="auto" latinLnBrk="0" hangingPunct="1">
                  <a:lnSpc>
                    <a:spcPct val="150000"/>
                  </a:lnSpc>
                  <a:spcBef>
                    <a:spcPts val="0"/>
                  </a:spcBef>
                  <a:spcAft>
                    <a:spcPts val="0"/>
                  </a:spcAft>
                  <a:buClr>
                    <a:srgbClr val="00437E"/>
                  </a:buClr>
                  <a:buSzPts val="5400"/>
                  <a:buFontTx/>
                  <a:buNone/>
                  <a:tabLst/>
                  <a:defRPr/>
                </a:pPr>
                <a:r>
                  <a:rPr kumimoji="0" lang="en-US" sz="3600" b="1" i="1" u="none" strike="noStrike" kern="0" cap="none" spc="0" normalizeH="0" baseline="0" noProof="0" dirty="0">
                    <a:ln>
                      <a:noFill/>
                    </a:ln>
                    <a:solidFill>
                      <a:srgbClr val="00437E"/>
                    </a:solidFill>
                    <a:effectLst/>
                    <a:uLnTx/>
                    <a:uFillTx/>
                    <a:latin typeface="Calibri" panose="020F0502020204030204" pitchFamily="34" charset="0"/>
                    <a:ea typeface="Helvetica Neue"/>
                    <a:cs typeface="Calibri" panose="020F0502020204030204" pitchFamily="34" charset="0"/>
                    <a:sym typeface="Helvetica Neue"/>
                  </a:rPr>
                  <a:t>All we do:</a:t>
                </a:r>
                <a:endParaRPr kumimoji="0"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grpSp>
        <p:nvGrpSpPr>
          <p:cNvPr id="63" name="Group 62">
            <a:extLst>
              <a:ext uri="{FF2B5EF4-FFF2-40B4-BE49-F238E27FC236}">
                <a16:creationId xmlns:a16="http://schemas.microsoft.com/office/drawing/2014/main" id="{7E977332-E989-87C7-E996-D6DF9B4A90B1}"/>
              </a:ext>
            </a:extLst>
          </p:cNvPr>
          <p:cNvGrpSpPr/>
          <p:nvPr/>
        </p:nvGrpSpPr>
        <p:grpSpPr>
          <a:xfrm>
            <a:off x="623186" y="2556644"/>
            <a:ext cx="5745574" cy="923330"/>
            <a:chOff x="1246371" y="5113287"/>
            <a:chExt cx="11491148" cy="1846660"/>
          </a:xfrm>
        </p:grpSpPr>
        <p:sp>
          <p:nvSpPr>
            <p:cNvPr id="23" name="TextBox 22">
              <a:extLst>
                <a:ext uri="{FF2B5EF4-FFF2-40B4-BE49-F238E27FC236}">
                  <a16:creationId xmlns:a16="http://schemas.microsoft.com/office/drawing/2014/main" id="{EE71FD09-065B-3C8C-3F3A-3A558D7D4E61}"/>
                </a:ext>
              </a:extLst>
            </p:cNvPr>
            <p:cNvSpPr txBox="1"/>
            <p:nvPr/>
          </p:nvSpPr>
          <p:spPr>
            <a:xfrm>
              <a:off x="3114593" y="5113287"/>
              <a:ext cx="9622926" cy="1846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a:pPr>
              <a:r>
                <a:rPr kumimoji="0" lang="en-US" sz="2700" b="0" i="0" u="none" strike="noStrike" kern="0" cap="none" spc="0" normalizeH="0" baseline="0" noProof="0" dirty="0">
                  <a:ln>
                    <a:noFill/>
                  </a:ln>
                  <a:solidFill>
                    <a:srgbClr val="0D2D53"/>
                  </a:solidFill>
                  <a:effectLst/>
                  <a:uLnTx/>
                  <a:uFillTx/>
                  <a:latin typeface="Calibri" panose="020F0502020204030204" pitchFamily="34" charset="0"/>
                  <a:ea typeface="+mn-ea"/>
                  <a:cs typeface="Calibri" panose="020F0502020204030204" pitchFamily="34" charset="0"/>
                  <a:sym typeface="Arial"/>
                </a:rPr>
                <a:t>Training and Marketing Materials</a:t>
              </a:r>
            </a:p>
          </p:txBody>
        </p:sp>
        <p:pic>
          <p:nvPicPr>
            <p:cNvPr id="62" name="Picture 61">
              <a:extLst>
                <a:ext uri="{FF2B5EF4-FFF2-40B4-BE49-F238E27FC236}">
                  <a16:creationId xmlns:a16="http://schemas.microsoft.com/office/drawing/2014/main" id="{2398DCE2-CCBC-C940-34B1-248F04C8243E}"/>
                </a:ext>
              </a:extLst>
            </p:cNvPr>
            <p:cNvPicPr>
              <a:picLocks noChangeAspect="1"/>
            </p:cNvPicPr>
            <p:nvPr/>
          </p:nvPicPr>
          <p:blipFill>
            <a:blip r:embed="rId11"/>
            <a:stretch>
              <a:fillRect/>
            </a:stretch>
          </p:blipFill>
          <p:spPr>
            <a:xfrm>
              <a:off x="1246371" y="5288469"/>
              <a:ext cx="1511454" cy="1399032"/>
            </a:xfrm>
            <a:prstGeom prst="rect">
              <a:avLst/>
            </a:prstGeom>
          </p:spPr>
        </p:pic>
      </p:grpSp>
    </p:spTree>
    <p:extLst>
      <p:ext uri="{BB962C8B-B14F-4D97-AF65-F5344CB8AC3E}">
        <p14:creationId xmlns:p14="http://schemas.microsoft.com/office/powerpoint/2010/main" val="25717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750" fill="hold"/>
                                        <p:tgtEl>
                                          <p:spTgt spid="60"/>
                                        </p:tgtEl>
                                        <p:attrNameLst>
                                          <p:attrName>ppt_x</p:attrName>
                                        </p:attrNameLst>
                                      </p:cBhvr>
                                      <p:tavLst>
                                        <p:tav tm="0">
                                          <p:val>
                                            <p:strVal val="1+#ppt_w/2"/>
                                          </p:val>
                                        </p:tav>
                                        <p:tav tm="100000">
                                          <p:val>
                                            <p:strVal val="#ppt_x"/>
                                          </p:val>
                                        </p:tav>
                                      </p:tavLst>
                                    </p:anim>
                                    <p:anim calcmode="lin" valueType="num">
                                      <p:cBhvr additive="base">
                                        <p:cTn id="32" dur="7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FF"/>
            </a:gs>
            <a:gs pos="64549">
              <a:srgbClr val="FFFFFF"/>
            </a:gs>
            <a:gs pos="87307">
              <a:srgbClr val="FFFFFF"/>
            </a:gs>
            <a:gs pos="100000">
              <a:srgbClr val="FFFFFF"/>
            </a:gs>
          </a:gsLst>
          <a:lin ang="5400000" scaled="0"/>
        </a:gradFill>
        <a:effectLst/>
      </p:bgPr>
    </p:bg>
    <p:spTree>
      <p:nvGrpSpPr>
        <p:cNvPr id="1" name="Shape 167"/>
        <p:cNvGrpSpPr/>
        <p:nvPr/>
      </p:nvGrpSpPr>
      <p:grpSpPr>
        <a:xfrm>
          <a:off x="0" y="0"/>
          <a:ext cx="0" cy="0"/>
          <a:chOff x="0" y="0"/>
          <a:chExt cx="0" cy="0"/>
        </a:xfrm>
      </p:grpSpPr>
      <p:pic>
        <p:nvPicPr>
          <p:cNvPr id="11" name="Picture 2" descr="ACN | LinkedIn">
            <a:extLst>
              <a:ext uri="{FF2B5EF4-FFF2-40B4-BE49-F238E27FC236}">
                <a16:creationId xmlns:a16="http://schemas.microsoft.com/office/drawing/2014/main" id="{1DB9C5F7-E2E8-9B2F-EC72-878672E5DBCF}"/>
              </a:ext>
            </a:extLst>
          </p:cNvPr>
          <p:cNvPicPr>
            <a:picLocks noChangeAspect="1" noChangeArrowheads="1"/>
          </p:cNvPicPr>
          <p:nvPr/>
        </p:nvPicPr>
        <p:blipFill rotWithShape="1">
          <a:blip r:embed="rId3">
            <a:alphaModFix amt="8000"/>
            <a:extLst>
              <a:ext uri="{28A0092B-C50C-407E-A947-70E740481C1C}">
                <a14:useLocalDpi xmlns:a14="http://schemas.microsoft.com/office/drawing/2010/main" val="0"/>
              </a:ext>
            </a:extLst>
          </a:blip>
          <a:srcRect b="15625"/>
          <a:stretch/>
        </p:blipFill>
        <p:spPr bwMode="auto">
          <a:xfrm>
            <a:off x="0" y="309"/>
            <a:ext cx="12203327" cy="68643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CA68A2-2F8B-F067-2B23-42226286CF61}"/>
              </a:ext>
            </a:extLst>
          </p:cNvPr>
          <p:cNvSpPr txBox="1"/>
          <p:nvPr/>
        </p:nvSpPr>
        <p:spPr>
          <a:xfrm>
            <a:off x="1" y="345690"/>
            <a:ext cx="12192000" cy="707886"/>
          </a:xfrm>
          <a:prstGeom prst="rect">
            <a:avLst/>
          </a:prstGeom>
          <a:noFill/>
        </p:spPr>
        <p:txBody>
          <a:bodyPr wrap="square" rtlCol="0">
            <a:spAutoFit/>
          </a:bodyPr>
          <a:lstStyle/>
          <a:p>
            <a:pPr algn="ctr" defTabSz="457200">
              <a:buClr>
                <a:srgbClr val="000000"/>
              </a:buClr>
              <a:defRPr/>
            </a:pPr>
            <a:r>
              <a:rPr lang="en-US" sz="4000" kern="0" dirty="0">
                <a:solidFill>
                  <a:srgbClr val="3E7CBF"/>
                </a:solidFill>
                <a:latin typeface="Calibri" panose="020F0502020204030204" pitchFamily="34" charset="0"/>
                <a:cs typeface="Calibri" panose="020F0502020204030204" pitchFamily="34" charset="0"/>
                <a:sym typeface="Arial"/>
              </a:rPr>
              <a:t>Income from </a:t>
            </a:r>
            <a:r>
              <a:rPr lang="en-US" sz="4000" b="1" kern="0" dirty="0">
                <a:solidFill>
                  <a:srgbClr val="3E7CBF"/>
                </a:solidFill>
                <a:latin typeface="Calibri" panose="020F0502020204030204" pitchFamily="34" charset="0"/>
                <a:cs typeface="Calibri" panose="020F0502020204030204" pitchFamily="34" charset="0"/>
                <a:sym typeface="Arial"/>
              </a:rPr>
              <a:t>YOUR</a:t>
            </a:r>
            <a:r>
              <a:rPr lang="en-US" sz="4000" kern="0" dirty="0">
                <a:solidFill>
                  <a:srgbClr val="3E7CBF"/>
                </a:solidFill>
                <a:latin typeface="Calibri" panose="020F0502020204030204" pitchFamily="34" charset="0"/>
                <a:cs typeface="Calibri" panose="020F0502020204030204" pitchFamily="34" charset="0"/>
                <a:sym typeface="Arial"/>
              </a:rPr>
              <a:t> </a:t>
            </a:r>
            <a:r>
              <a:rPr lang="en-US" sz="4000" i="1" kern="0" dirty="0">
                <a:solidFill>
                  <a:srgbClr val="3E7CBF"/>
                </a:solidFill>
                <a:latin typeface="Calibri" panose="020F0502020204030204" pitchFamily="34" charset="0"/>
                <a:cs typeface="Calibri" panose="020F0502020204030204" pitchFamily="34" charset="0"/>
                <a:sym typeface="Arial"/>
              </a:rPr>
              <a:t>Personally Acquired</a:t>
            </a:r>
            <a:r>
              <a:rPr lang="en-US" sz="4000" kern="0" dirty="0">
                <a:solidFill>
                  <a:srgbClr val="3E7CBF"/>
                </a:solidFill>
                <a:latin typeface="Calibri" panose="020F0502020204030204" pitchFamily="34" charset="0"/>
                <a:cs typeface="Calibri" panose="020F0502020204030204" pitchFamily="34" charset="0"/>
                <a:sym typeface="Arial"/>
              </a:rPr>
              <a:t> Customers*</a:t>
            </a:r>
          </a:p>
        </p:txBody>
      </p:sp>
      <p:pic>
        <p:nvPicPr>
          <p:cNvPr id="5" name="Picture 4" descr="A blue and grey color palette&#10;&#10;Description automatically generated">
            <a:extLst>
              <a:ext uri="{FF2B5EF4-FFF2-40B4-BE49-F238E27FC236}">
                <a16:creationId xmlns:a16="http://schemas.microsoft.com/office/drawing/2014/main" id="{B6AE8F3F-B621-D307-7D83-E7AE075DB8DA}"/>
              </a:ext>
            </a:extLst>
          </p:cNvPr>
          <p:cNvPicPr>
            <a:picLocks noChangeAspect="1"/>
          </p:cNvPicPr>
          <p:nvPr/>
        </p:nvPicPr>
        <p:blipFill>
          <a:blip r:embed="rId4"/>
          <a:stretch>
            <a:fillRect/>
          </a:stretch>
        </p:blipFill>
        <p:spPr>
          <a:xfrm rot="16200000">
            <a:off x="-2495686" y="3066088"/>
            <a:ext cx="3562350" cy="1104900"/>
          </a:xfrm>
          <a:prstGeom prst="rect">
            <a:avLst/>
          </a:prstGeom>
        </p:spPr>
      </p:pic>
      <p:sp>
        <p:nvSpPr>
          <p:cNvPr id="12" name="TextBox 11">
            <a:extLst>
              <a:ext uri="{FF2B5EF4-FFF2-40B4-BE49-F238E27FC236}">
                <a16:creationId xmlns:a16="http://schemas.microsoft.com/office/drawing/2014/main" id="{365FD757-A097-5DB0-AA2F-35B126DFAC11}"/>
              </a:ext>
            </a:extLst>
          </p:cNvPr>
          <p:cNvSpPr txBox="1"/>
          <p:nvPr/>
        </p:nvSpPr>
        <p:spPr>
          <a:xfrm>
            <a:off x="2091509" y="6270138"/>
            <a:ext cx="7997652" cy="297517"/>
          </a:xfrm>
          <a:prstGeom prst="rect">
            <a:avLst/>
          </a:prstGeom>
          <a:noFill/>
        </p:spPr>
        <p:txBody>
          <a:bodyPr wrap="square">
            <a:spAutoFit/>
          </a:bodyPr>
          <a:lstStyle/>
          <a:p>
            <a:pPr marL="12700" algn="ctr">
              <a:lnSpc>
                <a:spcPts val="1505"/>
              </a:lnSpc>
            </a:pPr>
            <a:r>
              <a:rPr lang="en-US" i="1" kern="0" dirty="0">
                <a:solidFill>
                  <a:schemeClr val="bg1">
                    <a:lumMod val="65000"/>
                  </a:schemeClr>
                </a:solidFill>
                <a:latin typeface="Calibri" panose="020F0502020204030204" pitchFamily="34" charset="0"/>
                <a:ea typeface="Helvetica Neue"/>
                <a:cs typeface="Calibri" panose="020F0502020204030204" pitchFamily="34" charset="0"/>
                <a:sym typeface="Helvetica Neue"/>
              </a:rPr>
              <a:t>*Refer to the ACN Compensation Plan for complete details! </a:t>
            </a:r>
            <a:endParaRPr lang="en-US" kern="0" dirty="0">
              <a:solidFill>
                <a:schemeClr val="bg1">
                  <a:lumMod val="65000"/>
                </a:schemeClr>
              </a:solidFill>
              <a:latin typeface="Calibri" panose="020F0502020204030204" pitchFamily="34" charset="0"/>
              <a:cs typeface="Calibri" panose="020F0502020204030204" pitchFamily="34" charset="0"/>
              <a:sym typeface="Arial"/>
            </a:endParaRPr>
          </a:p>
        </p:txBody>
      </p:sp>
      <p:grpSp>
        <p:nvGrpSpPr>
          <p:cNvPr id="2" name="Group 1">
            <a:extLst>
              <a:ext uri="{FF2B5EF4-FFF2-40B4-BE49-F238E27FC236}">
                <a16:creationId xmlns:a16="http://schemas.microsoft.com/office/drawing/2014/main" id="{2D56E988-2001-D093-6D2A-CC9B26124340}"/>
              </a:ext>
            </a:extLst>
          </p:cNvPr>
          <p:cNvGrpSpPr/>
          <p:nvPr/>
        </p:nvGrpSpPr>
        <p:grpSpPr>
          <a:xfrm>
            <a:off x="722864" y="1098508"/>
            <a:ext cx="5226206" cy="4947893"/>
            <a:chOff x="1338147" y="2197016"/>
            <a:chExt cx="10452412" cy="9895785"/>
          </a:xfrm>
        </p:grpSpPr>
        <p:sp>
          <p:nvSpPr>
            <p:cNvPr id="22" name="TextBox 21">
              <a:extLst>
                <a:ext uri="{FF2B5EF4-FFF2-40B4-BE49-F238E27FC236}">
                  <a16:creationId xmlns:a16="http://schemas.microsoft.com/office/drawing/2014/main" id="{E444C020-7656-7F0F-9B4F-D2749C73E148}"/>
                </a:ext>
              </a:extLst>
            </p:cNvPr>
            <p:cNvSpPr txBox="1"/>
            <p:nvPr/>
          </p:nvSpPr>
          <p:spPr>
            <a:xfrm>
              <a:off x="1338147" y="4775420"/>
              <a:ext cx="10452410" cy="889988"/>
            </a:xfrm>
            <a:prstGeom prst="rect">
              <a:avLst/>
            </a:prstGeom>
            <a:solidFill>
              <a:srgbClr val="F2682A"/>
            </a:solidFill>
          </p:spPr>
          <p:txBody>
            <a:bodyPr wrap="square" tIns="91440">
              <a:spAutoFit/>
            </a:bodyPr>
            <a:lstStyle/>
            <a:p>
              <a:pPr algn="ctr" defTabSz="457200">
                <a:lnSpc>
                  <a:spcPct val="68518"/>
                </a:lnSpc>
                <a:buClr>
                  <a:srgbClr val="4F92D3"/>
                </a:buClr>
                <a:buSzPts val="5400"/>
                <a:defRPr/>
              </a:pPr>
              <a:r>
                <a:rPr lang="en-US" sz="2700" b="1" i="1" kern="0" dirty="0">
                  <a:solidFill>
                    <a:srgbClr val="0D2D53"/>
                  </a:solidFill>
                  <a:latin typeface="Calibri" panose="020F0502020204030204" pitchFamily="34" charset="0"/>
                  <a:ea typeface="Helvetica Neue"/>
                  <a:cs typeface="Calibri" panose="020F0502020204030204" pitchFamily="34" charset="0"/>
                  <a:sym typeface="Helvetica Neue"/>
                </a:rPr>
                <a:t>Acquire Customers Totaling:</a:t>
              </a:r>
              <a:endParaRPr lang="en-US" sz="1400" b="1" kern="0" dirty="0">
                <a:solidFill>
                  <a:srgbClr val="0D2D53"/>
                </a:solidFill>
                <a:latin typeface="Calibri" panose="020F0502020204030204" pitchFamily="34" charset="0"/>
                <a:cs typeface="Calibri" panose="020F0502020204030204" pitchFamily="34" charset="0"/>
                <a:sym typeface="Arial"/>
              </a:endParaRPr>
            </a:p>
          </p:txBody>
        </p:sp>
        <p:sp>
          <p:nvSpPr>
            <p:cNvPr id="6" name="Google Shape;178;p6">
              <a:extLst>
                <a:ext uri="{FF2B5EF4-FFF2-40B4-BE49-F238E27FC236}">
                  <a16:creationId xmlns:a16="http://schemas.microsoft.com/office/drawing/2014/main" id="{F997A463-3E9A-240B-9C02-5A5027CB176C}"/>
                </a:ext>
              </a:extLst>
            </p:cNvPr>
            <p:cNvSpPr/>
            <p:nvPr/>
          </p:nvSpPr>
          <p:spPr>
            <a:xfrm>
              <a:off x="1338149" y="3149632"/>
              <a:ext cx="10452410" cy="1107956"/>
            </a:xfrm>
            <a:prstGeom prst="rect">
              <a:avLst/>
            </a:prstGeom>
            <a:noFill/>
            <a:ln>
              <a:noFill/>
            </a:ln>
          </p:spPr>
          <p:txBody>
            <a:bodyPr spcFirstLastPara="1" wrap="square" lIns="45713" tIns="22850" rIns="45713" bIns="22850" anchor="t" anchorCtr="0">
              <a:spAutoFit/>
            </a:bodyPr>
            <a:lstStyle/>
            <a:p>
              <a:pPr algn="ctr" defTabSz="457200">
                <a:buClr>
                  <a:srgbClr val="00437E"/>
                </a:buClr>
                <a:buSzPts val="6600"/>
                <a:defRPr/>
              </a:pPr>
              <a:r>
                <a:rPr lang="en-US" sz="3300" b="1" kern="0" dirty="0">
                  <a:solidFill>
                    <a:srgbClr val="0D2D53"/>
                  </a:solidFill>
                  <a:effectLst>
                    <a:outerShdw blurRad="50800" dist="38100" dir="2700000" algn="tl" rotWithShape="0">
                      <a:prstClr val="black">
                        <a:alpha val="40000"/>
                      </a:prstClr>
                    </a:outerShdw>
                  </a:effectLst>
                  <a:latin typeface="Calibri" panose="020F0502020204030204" pitchFamily="34" charset="0"/>
                  <a:ea typeface="Helvetica Neue"/>
                  <a:cs typeface="Calibri" panose="020F0502020204030204" pitchFamily="34" charset="0"/>
                  <a:sym typeface="Helvetica Neue"/>
                </a:rPr>
                <a:t>Monthly Customer Bonuses</a:t>
              </a:r>
              <a:endParaRPr sz="3300" b="1" kern="0" dirty="0">
                <a:solidFill>
                  <a:srgbClr val="0D2D53"/>
                </a:solidFill>
                <a:effectLst>
                  <a:outerShdw blurRad="50800" dist="38100" dir="2700000" algn="tl" rotWithShape="0">
                    <a:prstClr val="black">
                      <a:alpha val="40000"/>
                    </a:prstClr>
                  </a:outerShdw>
                </a:effectLst>
                <a:latin typeface="Calibri" panose="020F0502020204030204" pitchFamily="34" charset="0"/>
                <a:ea typeface="Helvetica Neue"/>
                <a:cs typeface="Calibri" panose="020F0502020204030204" pitchFamily="34" charset="0"/>
                <a:sym typeface="Helvetica Neue"/>
              </a:endParaRPr>
            </a:p>
          </p:txBody>
        </p:sp>
        <p:sp>
          <p:nvSpPr>
            <p:cNvPr id="8" name="Rectangle 7">
              <a:extLst>
                <a:ext uri="{FF2B5EF4-FFF2-40B4-BE49-F238E27FC236}">
                  <a16:creationId xmlns:a16="http://schemas.microsoft.com/office/drawing/2014/main" id="{ADBC56F8-07AA-5CA4-9565-A430ABF4139D}"/>
                </a:ext>
              </a:extLst>
            </p:cNvPr>
            <p:cNvSpPr/>
            <p:nvPr/>
          </p:nvSpPr>
          <p:spPr>
            <a:xfrm>
              <a:off x="1338147" y="2963977"/>
              <a:ext cx="10452410" cy="9128824"/>
            </a:xfrm>
            <a:prstGeom prst="rect">
              <a:avLst/>
            </a:prstGeom>
            <a:noFill/>
            <a:ln w="57150">
              <a:solidFill>
                <a:srgbClr val="0D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
                  <a:srgbClr val="000000"/>
                </a:buClr>
                <a:defRPr/>
              </a:pPr>
              <a:endParaRPr lang="en-US" sz="700" kern="0" dirty="0">
                <a:solidFill>
                  <a:srgbClr val="FFFFFF"/>
                </a:solidFill>
                <a:latin typeface="Arial"/>
                <a:sym typeface="Arial"/>
              </a:endParaRPr>
            </a:p>
          </p:txBody>
        </p:sp>
        <p:sp>
          <p:nvSpPr>
            <p:cNvPr id="24" name="Oval 23">
              <a:extLst>
                <a:ext uri="{FF2B5EF4-FFF2-40B4-BE49-F238E27FC236}">
                  <a16:creationId xmlns:a16="http://schemas.microsoft.com/office/drawing/2014/main" id="{0042EFE9-F15A-7BC8-6434-1758F883CB73}"/>
                </a:ext>
              </a:extLst>
            </p:cNvPr>
            <p:cNvSpPr/>
            <p:nvPr/>
          </p:nvSpPr>
          <p:spPr>
            <a:xfrm>
              <a:off x="6006791" y="2197016"/>
              <a:ext cx="1115122" cy="1115122"/>
            </a:xfrm>
            <a:prstGeom prst="ellipse">
              <a:avLst/>
            </a:prstGeom>
            <a:solidFill>
              <a:srgbClr val="75BF43"/>
            </a:solidFill>
            <a:ln w="57150">
              <a:solidFill>
                <a:srgbClr val="0D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
                  <a:srgbClr val="000000"/>
                </a:buClr>
                <a:defRPr/>
              </a:pPr>
              <a:r>
                <a:rPr lang="en-US" sz="3000" b="1" kern="0" dirty="0">
                  <a:solidFill>
                    <a:srgbClr val="FFFF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sym typeface="Arial"/>
                </a:rPr>
                <a:t>1</a:t>
              </a:r>
            </a:p>
          </p:txBody>
        </p:sp>
        <p:sp>
          <p:nvSpPr>
            <p:cNvPr id="19" name="Google Shape;171;p6">
              <a:extLst>
                <a:ext uri="{FF2B5EF4-FFF2-40B4-BE49-F238E27FC236}">
                  <a16:creationId xmlns:a16="http://schemas.microsoft.com/office/drawing/2014/main" id="{D5514E53-7D46-8388-0FD0-C14CE42D37F7}"/>
                </a:ext>
              </a:extLst>
            </p:cNvPr>
            <p:cNvSpPr/>
            <p:nvPr/>
          </p:nvSpPr>
          <p:spPr>
            <a:xfrm>
              <a:off x="1771659" y="9499625"/>
              <a:ext cx="9592056" cy="1938952"/>
            </a:xfrm>
            <a:prstGeom prst="rect">
              <a:avLst/>
            </a:prstGeom>
            <a:noFill/>
            <a:ln w="57150" cap="flat" cmpd="sng">
              <a:solidFill>
                <a:srgbClr val="75BF43"/>
              </a:solidFill>
              <a:prstDash val="solid"/>
              <a:round/>
              <a:headEnd type="none" w="sm" len="sm"/>
              <a:tailEnd type="none" w="sm" len="sm"/>
            </a:ln>
          </p:spPr>
          <p:txBody>
            <a:bodyPr spcFirstLastPara="1" wrap="square" lIns="45713" tIns="22850" rIns="45713" bIns="22850" anchor="t" anchorCtr="0">
              <a:spAutoFit/>
            </a:bodyPr>
            <a:lstStyle/>
            <a:p>
              <a:pPr algn="ctr" defTabSz="457200">
                <a:buClr>
                  <a:srgbClr val="3782CD"/>
                </a:buClr>
                <a:buSzPts val="6600"/>
                <a:defRPr/>
              </a:pPr>
              <a:r>
                <a:rPr lang="en-US" sz="3300" b="1" kern="0" dirty="0">
                  <a:solidFill>
                    <a:srgbClr val="0D2D53"/>
                  </a:solidFill>
                  <a:latin typeface="Calibri" panose="020F0502020204030204" pitchFamily="34" charset="0"/>
                  <a:ea typeface="Helvetica Neue"/>
                  <a:cs typeface="Calibri" panose="020F0502020204030204" pitchFamily="34" charset="0"/>
                  <a:sym typeface="Helvetica Neue"/>
                </a:rPr>
                <a:t>Plus </a:t>
              </a:r>
              <a:r>
                <a:rPr lang="en-US" sz="3600" b="1" kern="0" dirty="0">
                  <a:solidFill>
                    <a:srgbClr val="0D2D53"/>
                  </a:solidFill>
                  <a:effectLst>
                    <a:outerShdw blurRad="50800" dist="38100" dir="2700000" algn="tl" rotWithShape="0">
                      <a:prstClr val="black">
                        <a:alpha val="40000"/>
                      </a:prstClr>
                    </a:outerShdw>
                  </a:effectLst>
                  <a:latin typeface="Calibri" panose="020F0502020204030204" pitchFamily="34" charset="0"/>
                  <a:ea typeface="Helvetica Neue"/>
                  <a:cs typeface="Calibri" panose="020F0502020204030204" pitchFamily="34" charset="0"/>
                  <a:sym typeface="Helvetica Neue"/>
                </a:rPr>
                <a:t>$200 </a:t>
              </a:r>
              <a:endParaRPr sz="700" kern="0" dirty="0">
                <a:solidFill>
                  <a:srgbClr val="0D2D53"/>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sym typeface="Arial"/>
              </a:endParaRPr>
            </a:p>
            <a:p>
              <a:pPr algn="ctr" defTabSz="457200">
                <a:buClr>
                  <a:srgbClr val="3782CD"/>
                </a:buClr>
                <a:buSzPts val="4800"/>
                <a:defRPr/>
              </a:pPr>
              <a:r>
                <a:rPr lang="en-US" sz="2400" kern="0" dirty="0">
                  <a:solidFill>
                    <a:srgbClr val="0D2D53"/>
                  </a:solidFill>
                  <a:latin typeface="Calibri" panose="020F0502020204030204" pitchFamily="34" charset="0"/>
                  <a:ea typeface="Helvetica Neue"/>
                  <a:cs typeface="Calibri" panose="020F0502020204030204" pitchFamily="34" charset="0"/>
                  <a:sym typeface="Helvetica Neue"/>
                </a:rPr>
                <a:t>for Every Additional 3 Services*</a:t>
              </a:r>
              <a:endParaRPr sz="3300" kern="0" dirty="0">
                <a:solidFill>
                  <a:srgbClr val="0D2D53"/>
                </a:solidFill>
                <a:latin typeface="Calibri" panose="020F0502020204030204" pitchFamily="34" charset="0"/>
                <a:ea typeface="Helvetica Neue"/>
                <a:cs typeface="Calibri" panose="020F0502020204030204" pitchFamily="34" charset="0"/>
                <a:sym typeface="Helvetica Neue"/>
              </a:endParaRPr>
            </a:p>
          </p:txBody>
        </p:sp>
        <p:sp>
          <p:nvSpPr>
            <p:cNvPr id="20" name="Rectangle 19">
              <a:extLst>
                <a:ext uri="{FF2B5EF4-FFF2-40B4-BE49-F238E27FC236}">
                  <a16:creationId xmlns:a16="http://schemas.microsoft.com/office/drawing/2014/main" id="{C9885436-FC25-6AF5-A9A2-00311D3B04FE}"/>
                </a:ext>
              </a:extLst>
            </p:cNvPr>
            <p:cNvSpPr/>
            <p:nvPr/>
          </p:nvSpPr>
          <p:spPr>
            <a:xfrm>
              <a:off x="1771659" y="6002466"/>
              <a:ext cx="9592056" cy="3231654"/>
            </a:xfrm>
            <a:prstGeom prst="rect">
              <a:avLst/>
            </a:prstGeom>
            <a:solidFill>
              <a:srgbClr val="75BF43"/>
            </a:solidFill>
            <a:ln w="38100">
              <a:solidFill>
                <a:srgbClr val="0D2D53"/>
              </a:solidFill>
            </a:ln>
          </p:spPr>
          <p:txBody>
            <a:bodyPr wrap="square">
              <a:spAutoFit/>
            </a:bodyPr>
            <a:lstStyle/>
            <a:p>
              <a:pPr algn="ctr" defTabSz="228600" hangingPunct="0">
                <a:buClr>
                  <a:srgbClr val="000000"/>
                </a:buClr>
                <a:defRPr/>
              </a:pPr>
              <a:r>
                <a:rPr lang="en-US" sz="3300" kern="0" dirty="0">
                  <a:solidFill>
                    <a:srgbClr val="0D2D53"/>
                  </a:solidFill>
                  <a:latin typeface="Calibri" panose="020F0502020204030204" pitchFamily="34" charset="0"/>
                  <a:cs typeface="Calibri" panose="020F0502020204030204" pitchFamily="34" charset="0"/>
                  <a:sym typeface="Myriad Pro"/>
                </a:rPr>
                <a:t>5 Services =   </a:t>
              </a:r>
              <a:r>
                <a:rPr lang="en-US" sz="3300" b="1" kern="0" dirty="0">
                  <a:solidFill>
                    <a:srgbClr val="0D2D53"/>
                  </a:solidFill>
                  <a:latin typeface="Calibri" panose="020F0502020204030204" pitchFamily="34" charset="0"/>
                  <a:cs typeface="Calibri" panose="020F0502020204030204" pitchFamily="34" charset="0"/>
                  <a:sym typeface="Myriad Pro"/>
                </a:rPr>
                <a:t>$200</a:t>
              </a:r>
              <a:endParaRPr lang="en-US" sz="9000" b="1" kern="0" dirty="0">
                <a:solidFill>
                  <a:srgbClr val="0D2D53"/>
                </a:solidFill>
                <a:latin typeface="Calibri" panose="020F0502020204030204" pitchFamily="34" charset="0"/>
                <a:cs typeface="Calibri" panose="020F0502020204030204" pitchFamily="34" charset="0"/>
                <a:sym typeface="Myriad Pro"/>
              </a:endParaRPr>
            </a:p>
            <a:p>
              <a:pPr algn="ctr" defTabSz="228600" hangingPunct="0">
                <a:buClr>
                  <a:srgbClr val="000000"/>
                </a:buClr>
                <a:defRPr/>
              </a:pPr>
              <a:r>
                <a:rPr lang="en-US" sz="3300" kern="0" dirty="0">
                  <a:solidFill>
                    <a:srgbClr val="0D2D53"/>
                  </a:solidFill>
                  <a:latin typeface="Calibri" panose="020F0502020204030204" pitchFamily="34" charset="0"/>
                  <a:cs typeface="Calibri" panose="020F0502020204030204" pitchFamily="34" charset="0"/>
                  <a:sym typeface="Myriad Pro"/>
                </a:rPr>
                <a:t>8 Services =   </a:t>
              </a:r>
              <a:r>
                <a:rPr lang="en-US" sz="3300" b="1" kern="0" dirty="0">
                  <a:solidFill>
                    <a:srgbClr val="0D2D53"/>
                  </a:solidFill>
                  <a:latin typeface="Calibri" panose="020F0502020204030204" pitchFamily="34" charset="0"/>
                  <a:cs typeface="Calibri" panose="020F0502020204030204" pitchFamily="34" charset="0"/>
                  <a:sym typeface="Myriad Pro"/>
                </a:rPr>
                <a:t>$400</a:t>
              </a:r>
            </a:p>
            <a:p>
              <a:pPr algn="ctr" defTabSz="228600" hangingPunct="0">
                <a:buClr>
                  <a:srgbClr val="000000"/>
                </a:buClr>
                <a:defRPr/>
              </a:pPr>
              <a:r>
                <a:rPr lang="en-US" sz="3300" kern="0" dirty="0">
                  <a:solidFill>
                    <a:srgbClr val="0D2D53"/>
                  </a:solidFill>
                  <a:latin typeface="Calibri" panose="020F0502020204030204" pitchFamily="34" charset="0"/>
                  <a:cs typeface="Calibri" panose="020F0502020204030204" pitchFamily="34" charset="0"/>
                  <a:sym typeface="Myriad Pro"/>
                </a:rPr>
                <a:t>11 Services =</a:t>
              </a:r>
              <a:r>
                <a:rPr lang="en-US" sz="3300" b="1" kern="0" dirty="0">
                  <a:solidFill>
                    <a:srgbClr val="0D2D53"/>
                  </a:solidFill>
                  <a:latin typeface="Calibri" panose="020F0502020204030204" pitchFamily="34" charset="0"/>
                  <a:cs typeface="Calibri" panose="020F0502020204030204" pitchFamily="34" charset="0"/>
                  <a:sym typeface="Myriad Pro"/>
                </a:rPr>
                <a:t> $600</a:t>
              </a:r>
            </a:p>
          </p:txBody>
        </p:sp>
      </p:grpSp>
      <p:grpSp>
        <p:nvGrpSpPr>
          <p:cNvPr id="7" name="Group 6">
            <a:extLst>
              <a:ext uri="{FF2B5EF4-FFF2-40B4-BE49-F238E27FC236}">
                <a16:creationId xmlns:a16="http://schemas.microsoft.com/office/drawing/2014/main" id="{3123D9FD-A8AC-756C-DC9D-4EFCDA1B83BD}"/>
              </a:ext>
            </a:extLst>
          </p:cNvPr>
          <p:cNvGrpSpPr/>
          <p:nvPr/>
        </p:nvGrpSpPr>
        <p:grpSpPr>
          <a:xfrm>
            <a:off x="6259599" y="1098508"/>
            <a:ext cx="5226206" cy="4947893"/>
            <a:chOff x="12411617" y="2197015"/>
            <a:chExt cx="10452412" cy="9895785"/>
          </a:xfrm>
        </p:grpSpPr>
        <p:sp>
          <p:nvSpPr>
            <p:cNvPr id="23" name="TextBox 22">
              <a:extLst>
                <a:ext uri="{FF2B5EF4-FFF2-40B4-BE49-F238E27FC236}">
                  <a16:creationId xmlns:a16="http://schemas.microsoft.com/office/drawing/2014/main" id="{414882B0-E1F4-6AC0-4B58-C18057350BDE}"/>
                </a:ext>
              </a:extLst>
            </p:cNvPr>
            <p:cNvSpPr txBox="1"/>
            <p:nvPr/>
          </p:nvSpPr>
          <p:spPr>
            <a:xfrm>
              <a:off x="12411617" y="4775421"/>
              <a:ext cx="10452410" cy="889988"/>
            </a:xfrm>
            <a:prstGeom prst="rect">
              <a:avLst/>
            </a:prstGeom>
            <a:solidFill>
              <a:srgbClr val="F2682A"/>
            </a:solidFill>
          </p:spPr>
          <p:txBody>
            <a:bodyPr wrap="square" tIns="91440">
              <a:spAutoFit/>
            </a:bodyPr>
            <a:lstStyle/>
            <a:p>
              <a:pPr algn="ctr" defTabSz="457200">
                <a:lnSpc>
                  <a:spcPct val="68518"/>
                </a:lnSpc>
                <a:buClr>
                  <a:srgbClr val="4F92D3"/>
                </a:buClr>
                <a:buSzPts val="5400"/>
                <a:defRPr/>
              </a:pPr>
              <a:r>
                <a:rPr lang="en-US" sz="2700" b="1" i="1" kern="0" dirty="0">
                  <a:solidFill>
                    <a:srgbClr val="0D2D53"/>
                  </a:solidFill>
                  <a:latin typeface="Calibri" panose="020F0502020204030204" pitchFamily="34" charset="0"/>
                  <a:ea typeface="Helvetica Neue"/>
                  <a:cs typeface="Calibri" panose="020F0502020204030204" pitchFamily="34" charset="0"/>
                  <a:sym typeface="Helvetica Neue"/>
                </a:rPr>
                <a:t>Earn Monthly On Your Customers</a:t>
              </a:r>
              <a:endParaRPr lang="en-US" sz="1400" b="1" kern="0" dirty="0">
                <a:solidFill>
                  <a:srgbClr val="0D2D53"/>
                </a:solidFill>
                <a:latin typeface="Calibri" panose="020F0502020204030204" pitchFamily="34" charset="0"/>
                <a:cs typeface="Calibri" panose="020F0502020204030204" pitchFamily="34" charset="0"/>
                <a:sym typeface="Arial"/>
              </a:endParaRPr>
            </a:p>
          </p:txBody>
        </p:sp>
        <p:sp>
          <p:nvSpPr>
            <p:cNvPr id="9" name="Rectangle 8">
              <a:extLst>
                <a:ext uri="{FF2B5EF4-FFF2-40B4-BE49-F238E27FC236}">
                  <a16:creationId xmlns:a16="http://schemas.microsoft.com/office/drawing/2014/main" id="{13823B1A-A27A-A248-DB54-E912AF825A70}"/>
                </a:ext>
              </a:extLst>
            </p:cNvPr>
            <p:cNvSpPr/>
            <p:nvPr/>
          </p:nvSpPr>
          <p:spPr>
            <a:xfrm>
              <a:off x="12411619" y="2963976"/>
              <a:ext cx="10452410" cy="9128824"/>
            </a:xfrm>
            <a:prstGeom prst="rect">
              <a:avLst/>
            </a:prstGeom>
            <a:noFill/>
            <a:ln w="57150">
              <a:solidFill>
                <a:srgbClr val="0D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
                  <a:srgbClr val="000000"/>
                </a:buClr>
                <a:defRPr/>
              </a:pPr>
              <a:endParaRPr lang="en-US" sz="700" kern="0" dirty="0">
                <a:solidFill>
                  <a:srgbClr val="FFFFFF"/>
                </a:solidFill>
                <a:latin typeface="Arial"/>
                <a:sym typeface="Arial"/>
              </a:endParaRPr>
            </a:p>
          </p:txBody>
        </p:sp>
        <p:sp>
          <p:nvSpPr>
            <p:cNvPr id="10" name="Google Shape;178;p6">
              <a:extLst>
                <a:ext uri="{FF2B5EF4-FFF2-40B4-BE49-F238E27FC236}">
                  <a16:creationId xmlns:a16="http://schemas.microsoft.com/office/drawing/2014/main" id="{75692B1A-D1C1-D02F-F699-18DB1F9719CE}"/>
                </a:ext>
              </a:extLst>
            </p:cNvPr>
            <p:cNvSpPr/>
            <p:nvPr/>
          </p:nvSpPr>
          <p:spPr>
            <a:xfrm>
              <a:off x="12411619" y="3149631"/>
              <a:ext cx="10452410" cy="1107956"/>
            </a:xfrm>
            <a:prstGeom prst="rect">
              <a:avLst/>
            </a:prstGeom>
            <a:noFill/>
            <a:ln>
              <a:noFill/>
            </a:ln>
          </p:spPr>
          <p:txBody>
            <a:bodyPr spcFirstLastPara="1" wrap="square" lIns="45713" tIns="22850" rIns="45713" bIns="22850" anchor="t" anchorCtr="0">
              <a:spAutoFit/>
            </a:bodyPr>
            <a:lstStyle/>
            <a:p>
              <a:pPr algn="ctr" defTabSz="457200">
                <a:buClr>
                  <a:srgbClr val="00437E"/>
                </a:buClr>
                <a:buSzPts val="6600"/>
                <a:defRPr/>
              </a:pPr>
              <a:r>
                <a:rPr lang="en-US" sz="3300" b="1" kern="0" dirty="0">
                  <a:solidFill>
                    <a:srgbClr val="0D2D53"/>
                  </a:solidFill>
                  <a:effectLst>
                    <a:outerShdw blurRad="50800" dist="38100" dir="2700000" algn="tl" rotWithShape="0">
                      <a:prstClr val="black">
                        <a:alpha val="40000"/>
                      </a:prstClr>
                    </a:outerShdw>
                  </a:effectLst>
                  <a:latin typeface="Calibri" panose="020F0502020204030204" pitchFamily="34" charset="0"/>
                  <a:ea typeface="Helvetica Neue"/>
                  <a:cs typeface="Calibri" panose="020F0502020204030204" pitchFamily="34" charset="0"/>
                  <a:sym typeface="Helvetica Neue"/>
                </a:rPr>
                <a:t>Monthly Residual Income</a:t>
              </a:r>
              <a:endParaRPr sz="3300" b="1" kern="0" dirty="0">
                <a:solidFill>
                  <a:srgbClr val="0D2D53"/>
                </a:solidFill>
                <a:effectLst>
                  <a:outerShdw blurRad="50800" dist="38100" dir="2700000" algn="tl" rotWithShape="0">
                    <a:prstClr val="black">
                      <a:alpha val="40000"/>
                    </a:prstClr>
                  </a:outerShdw>
                </a:effectLst>
                <a:latin typeface="Calibri" panose="020F0502020204030204" pitchFamily="34" charset="0"/>
                <a:ea typeface="Helvetica Neue"/>
                <a:cs typeface="Calibri" panose="020F0502020204030204" pitchFamily="34" charset="0"/>
                <a:sym typeface="Helvetica Neue"/>
              </a:endParaRPr>
            </a:p>
          </p:txBody>
        </p:sp>
        <p:sp>
          <p:nvSpPr>
            <p:cNvPr id="25" name="Oval 24">
              <a:extLst>
                <a:ext uri="{FF2B5EF4-FFF2-40B4-BE49-F238E27FC236}">
                  <a16:creationId xmlns:a16="http://schemas.microsoft.com/office/drawing/2014/main" id="{CF35C9B5-E064-9BB6-15D8-D8B8840DD5B2}"/>
                </a:ext>
              </a:extLst>
            </p:cNvPr>
            <p:cNvSpPr/>
            <p:nvPr/>
          </p:nvSpPr>
          <p:spPr>
            <a:xfrm>
              <a:off x="17080263" y="2197015"/>
              <a:ext cx="1115122" cy="1115122"/>
            </a:xfrm>
            <a:prstGeom prst="ellipse">
              <a:avLst/>
            </a:prstGeom>
            <a:solidFill>
              <a:srgbClr val="75BF43"/>
            </a:solidFill>
            <a:ln w="57150">
              <a:solidFill>
                <a:srgbClr val="0D2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
                  <a:srgbClr val="000000"/>
                </a:buClr>
                <a:defRPr/>
              </a:pPr>
              <a:r>
                <a:rPr lang="en-US" sz="3000" b="1" kern="0" dirty="0">
                  <a:solidFill>
                    <a:srgbClr val="FFFF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sym typeface="Arial"/>
                </a:rPr>
                <a:t>2</a:t>
              </a:r>
            </a:p>
          </p:txBody>
        </p:sp>
        <p:sp>
          <p:nvSpPr>
            <p:cNvPr id="13" name="Google Shape;174;p6">
              <a:extLst>
                <a:ext uri="{FF2B5EF4-FFF2-40B4-BE49-F238E27FC236}">
                  <a16:creationId xmlns:a16="http://schemas.microsoft.com/office/drawing/2014/main" id="{20267FA4-F264-CAA7-2F07-98B9B15D95BD}"/>
                </a:ext>
              </a:extLst>
            </p:cNvPr>
            <p:cNvSpPr/>
            <p:nvPr/>
          </p:nvSpPr>
          <p:spPr>
            <a:xfrm>
              <a:off x="12839959" y="6046458"/>
              <a:ext cx="9595727" cy="3157640"/>
            </a:xfrm>
            <a:prstGeom prst="rect">
              <a:avLst/>
            </a:prstGeom>
            <a:solidFill>
              <a:srgbClr val="75BF43"/>
            </a:solidFill>
            <a:ln w="57150">
              <a:solidFill>
                <a:srgbClr val="0D2D53"/>
              </a:solidFill>
            </a:ln>
          </p:spPr>
          <p:txBody>
            <a:bodyPr spcFirstLastPara="1" wrap="square" lIns="45713" tIns="22850" rIns="45713" bIns="22850" anchor="ctr" anchorCtr="0">
              <a:noAutofit/>
            </a:bodyPr>
            <a:lstStyle/>
            <a:p>
              <a:pPr algn="ctr" defTabSz="457200">
                <a:buClr>
                  <a:srgbClr val="FFFFFF"/>
                </a:buClr>
                <a:buSzPts val="8800"/>
                <a:defRPr/>
              </a:pPr>
              <a:r>
                <a:rPr lang="en-US" sz="4800" b="1" kern="0" dirty="0">
                  <a:solidFill>
                    <a:srgbClr val="0D2D53"/>
                  </a:solidFill>
                  <a:effectLst>
                    <a:outerShdw blurRad="50800" dist="38100" dir="2700000" algn="tl" rotWithShape="0">
                      <a:prstClr val="black">
                        <a:alpha val="40000"/>
                      </a:prstClr>
                    </a:outerShdw>
                  </a:effectLst>
                  <a:latin typeface="Calibri" panose="020F0502020204030204" pitchFamily="34" charset="0"/>
                  <a:ea typeface="Helvetica Neue"/>
                  <a:cs typeface="Calibri" panose="020F0502020204030204" pitchFamily="34" charset="0"/>
                  <a:sym typeface="Helvetica Neue"/>
                </a:rPr>
                <a:t>3% to 20%</a:t>
              </a:r>
              <a:endParaRPr sz="800" kern="0" dirty="0">
                <a:solidFill>
                  <a:srgbClr val="0D2D53"/>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sym typeface="Arial"/>
              </a:endParaRPr>
            </a:p>
            <a:p>
              <a:pPr algn="ctr" defTabSz="457200">
                <a:buClr>
                  <a:srgbClr val="FFFFFF"/>
                </a:buClr>
                <a:buSzPts val="6200"/>
                <a:defRPr/>
              </a:pPr>
              <a:r>
                <a:rPr lang="en-US" sz="3300" kern="0" dirty="0">
                  <a:solidFill>
                    <a:srgbClr val="0D2D53"/>
                  </a:solidFill>
                  <a:effectLst>
                    <a:outerShdw blurRad="50800" dist="38100" dir="2700000" algn="tl" rotWithShape="0">
                      <a:prstClr val="black">
                        <a:alpha val="40000"/>
                      </a:prstClr>
                    </a:outerShdw>
                  </a:effectLst>
                  <a:latin typeface="Calibri" panose="020F0502020204030204" pitchFamily="34" charset="0"/>
                  <a:ea typeface="Helvetica Neue"/>
                  <a:cs typeface="Calibri" panose="020F0502020204030204" pitchFamily="34" charset="0"/>
                  <a:sym typeface="Helvetica Neue"/>
                </a:rPr>
                <a:t>Commissionable Revenue*</a:t>
              </a:r>
              <a:endParaRPr sz="800" kern="0" dirty="0">
                <a:solidFill>
                  <a:srgbClr val="0D2D53"/>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sym typeface="Arial"/>
              </a:endParaRPr>
            </a:p>
          </p:txBody>
        </p:sp>
        <p:sp>
          <p:nvSpPr>
            <p:cNvPr id="17" name="TextBox 16">
              <a:extLst>
                <a:ext uri="{FF2B5EF4-FFF2-40B4-BE49-F238E27FC236}">
                  <a16:creationId xmlns:a16="http://schemas.microsoft.com/office/drawing/2014/main" id="{A70DD8AB-A98D-9971-F900-A7E0AA741B9F}"/>
                </a:ext>
              </a:extLst>
            </p:cNvPr>
            <p:cNvSpPr txBox="1"/>
            <p:nvPr/>
          </p:nvSpPr>
          <p:spPr>
            <a:xfrm>
              <a:off x="14089723" y="9873394"/>
              <a:ext cx="7069872" cy="1292662"/>
            </a:xfrm>
            <a:prstGeom prst="rect">
              <a:avLst/>
            </a:prstGeom>
            <a:noFill/>
          </p:spPr>
          <p:txBody>
            <a:bodyPr wrap="square">
              <a:spAutoFit/>
            </a:bodyPr>
            <a:lstStyle/>
            <a:p>
              <a:pPr algn="ctr" defTabSz="457200">
                <a:buClr>
                  <a:srgbClr val="4B8DCD"/>
                </a:buClr>
                <a:buSzPts val="5400"/>
                <a:defRPr/>
              </a:pPr>
              <a:r>
                <a:rPr lang="en-US" i="1" kern="0" dirty="0">
                  <a:solidFill>
                    <a:srgbClr val="0D2D53"/>
                  </a:solidFill>
                  <a:latin typeface="Calibri" panose="020F0502020204030204" pitchFamily="34" charset="0"/>
                  <a:ea typeface="Helvetica Neue"/>
                  <a:cs typeface="Calibri" panose="020F0502020204030204" pitchFamily="34" charset="0"/>
                  <a:sym typeface="Helvetica Neue"/>
                </a:rPr>
                <a:t>Paid monthly on </a:t>
              </a:r>
              <a:r>
                <a:rPr lang="en-US" b="1" i="1" kern="0" dirty="0">
                  <a:solidFill>
                    <a:srgbClr val="0D2D53"/>
                  </a:solidFill>
                  <a:latin typeface="Calibri" panose="020F0502020204030204" pitchFamily="34" charset="0"/>
                  <a:ea typeface="Helvetica Neue"/>
                  <a:cs typeface="Calibri" panose="020F0502020204030204" pitchFamily="34" charset="0"/>
                  <a:sym typeface="Helvetica Neue"/>
                </a:rPr>
                <a:t>your </a:t>
              </a:r>
              <a:r>
                <a:rPr lang="en-US" i="1" kern="0" dirty="0">
                  <a:solidFill>
                    <a:srgbClr val="0D2D53"/>
                  </a:solidFill>
                  <a:latin typeface="Calibri" panose="020F0502020204030204" pitchFamily="34" charset="0"/>
                  <a:ea typeface="Helvetica Neue"/>
                  <a:cs typeface="Calibri" panose="020F0502020204030204" pitchFamily="34" charset="0"/>
                  <a:sym typeface="Helvetica Neue"/>
                </a:rPr>
                <a:t>customers Monthly Commissionable Revenue</a:t>
              </a:r>
              <a:r>
                <a:rPr lang="en-US" i="1" kern="0" dirty="0">
                  <a:solidFill>
                    <a:srgbClr val="FFFFFF"/>
                  </a:solidFill>
                  <a:latin typeface="Calibri" panose="020F0502020204030204" pitchFamily="34" charset="0"/>
                  <a:ea typeface="Helvetica Neue"/>
                  <a:cs typeface="Calibri" panose="020F0502020204030204" pitchFamily="34" charset="0"/>
                  <a:sym typeface="Helvetica Neue"/>
                </a:rPr>
                <a:t>*</a:t>
              </a:r>
              <a:endParaRPr lang="en-US" sz="800" kern="0" dirty="0">
                <a:solidFill>
                  <a:srgbClr val="FFFFFF"/>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325708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par>
                          <p:cTn id="8" fill="hold">
                            <p:stCondLst>
                              <p:cond delay="750"/>
                            </p:stCondLst>
                            <p:childTnLst>
                              <p:par>
                                <p:cTn id="9" presetID="22" presetClass="entr" presetSubtype="1"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a:themeElements>
    <a:clrScheme name="Custom 1">
      <a:dk1>
        <a:srgbClr val="5E5E5E"/>
      </a:dk1>
      <a:lt1>
        <a:srgbClr val="FFFFFF"/>
      </a:lt1>
      <a:dk2>
        <a:srgbClr val="5E5E5E"/>
      </a:dk2>
      <a:lt2>
        <a:srgbClr val="D6D5D5"/>
      </a:lt2>
      <a:accent1>
        <a:srgbClr val="002956"/>
      </a:accent1>
      <a:accent2>
        <a:srgbClr val="5FCBC9"/>
      </a:accent2>
      <a:accent3>
        <a:srgbClr val="949BA2"/>
      </a:accent3>
      <a:accent4>
        <a:srgbClr val="367CCA"/>
      </a:accent4>
      <a:accent5>
        <a:srgbClr val="FE661B"/>
      </a:accent5>
      <a:accent6>
        <a:srgbClr val="6FB3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730</Words>
  <Application>Microsoft Macintosh PowerPoint</Application>
  <PresentationFormat>Widescreen</PresentationFormat>
  <Paragraphs>158</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Abril Fatface</vt:lpstr>
      <vt:lpstr>Arial</vt:lpstr>
      <vt:lpstr>Calibri</vt:lpstr>
      <vt:lpstr>Calibri Light</vt:lpstr>
      <vt:lpstr>Helvetica Neue</vt:lpstr>
      <vt:lpstr>Myriad Pro</vt:lpstr>
      <vt:lpstr>Open Sans</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Bearj Jehanian</dc:creator>
  <cp:lastModifiedBy>Bearj Jehanian</cp:lastModifiedBy>
  <cp:revision>4</cp:revision>
  <dcterms:created xsi:type="dcterms:W3CDTF">2024-01-16T01:32:48Z</dcterms:created>
  <dcterms:modified xsi:type="dcterms:W3CDTF">2024-03-23T03:09:18Z</dcterms:modified>
</cp:coreProperties>
</file>