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6" r:id="rId2"/>
  </p:sldMasterIdLst>
  <p:notesMasterIdLst>
    <p:notesMasterId r:id="rId21"/>
  </p:notesMasterIdLst>
  <p:sldIdLst>
    <p:sldId id="3601" r:id="rId3"/>
    <p:sldId id="3629" r:id="rId4"/>
    <p:sldId id="3632" r:id="rId5"/>
    <p:sldId id="3631" r:id="rId6"/>
    <p:sldId id="3703" r:id="rId7"/>
    <p:sldId id="3542" r:id="rId8"/>
    <p:sldId id="3704" r:id="rId9"/>
    <p:sldId id="3600" r:id="rId10"/>
    <p:sldId id="3705" r:id="rId11"/>
    <p:sldId id="3623" r:id="rId12"/>
    <p:sldId id="3625" r:id="rId13"/>
    <p:sldId id="3680" r:id="rId14"/>
    <p:sldId id="3606" r:id="rId15"/>
    <p:sldId id="3617" r:id="rId16"/>
    <p:sldId id="3630" r:id="rId17"/>
    <p:sldId id="3702" r:id="rId18"/>
    <p:sldId id="259" r:id="rId19"/>
    <p:sldId id="363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559"/>
    <a:srgbClr val="ED7D31"/>
    <a:srgbClr val="0D2D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AE3B6F-D51D-604D-AB71-A336020D52B0}" v="114" dt="2024-06-28T22:21:32.0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15"/>
    <p:restoredTop sz="96327"/>
  </p:normalViewPr>
  <p:slideViewPr>
    <p:cSldViewPr snapToGrid="0">
      <p:cViewPr>
        <p:scale>
          <a:sx n="127" d="100"/>
          <a:sy n="127" d="100"/>
        </p:scale>
        <p:origin x="-1160" y="144"/>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EF285D-29DD-B14C-A86C-BE3C700B9C18}" type="datetimeFigureOut">
              <a:rPr lang="en-US" smtClean="0"/>
              <a:t>6/28/24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45A1BB-6ECB-DC4D-93E5-97DE91C89EF4}" type="slidenum">
              <a:rPr lang="en-US" smtClean="0"/>
              <a:t>‹#›</a:t>
            </a:fld>
            <a:endParaRPr lang="en-US"/>
          </a:p>
        </p:txBody>
      </p:sp>
    </p:spTree>
    <p:extLst>
      <p:ext uri="{BB962C8B-B14F-4D97-AF65-F5344CB8AC3E}">
        <p14:creationId xmlns:p14="http://schemas.microsoft.com/office/powerpoint/2010/main" val="2861710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Myriad Pro"/>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Myriad Pro"/>
            </a:endParaRPr>
          </a:p>
        </p:txBody>
      </p:sp>
    </p:spTree>
    <p:extLst>
      <p:ext uri="{BB962C8B-B14F-4D97-AF65-F5344CB8AC3E}">
        <p14:creationId xmlns:p14="http://schemas.microsoft.com/office/powerpoint/2010/main" val="3758449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6" name="Google Shape;166;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Tree>
    <p:extLst>
      <p:ext uri="{BB962C8B-B14F-4D97-AF65-F5344CB8AC3E}">
        <p14:creationId xmlns:p14="http://schemas.microsoft.com/office/powerpoint/2010/main" val="547664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6" name="Google Shape;166;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Tree>
    <p:extLst>
      <p:ext uri="{BB962C8B-B14F-4D97-AF65-F5344CB8AC3E}">
        <p14:creationId xmlns:p14="http://schemas.microsoft.com/office/powerpoint/2010/main" val="483444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6" name="Google Shape;166;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Tree>
    <p:extLst>
      <p:ext uri="{BB962C8B-B14F-4D97-AF65-F5344CB8AC3E}">
        <p14:creationId xmlns:p14="http://schemas.microsoft.com/office/powerpoint/2010/main" val="3271194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Myriad Pro"/>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Myriad Pro"/>
            </a:endParaRPr>
          </a:p>
        </p:txBody>
      </p:sp>
    </p:spTree>
    <p:extLst>
      <p:ext uri="{BB962C8B-B14F-4D97-AF65-F5344CB8AC3E}">
        <p14:creationId xmlns:p14="http://schemas.microsoft.com/office/powerpoint/2010/main" val="4034065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Myriad Pro"/>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Myriad Pro"/>
            </a:endParaRPr>
          </a:p>
        </p:txBody>
      </p:sp>
    </p:spTree>
    <p:extLst>
      <p:ext uri="{BB962C8B-B14F-4D97-AF65-F5344CB8AC3E}">
        <p14:creationId xmlns:p14="http://schemas.microsoft.com/office/powerpoint/2010/main" val="1884980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449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 name="Google Shape;81;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dirty="0"/>
              <a:t>	</a:t>
            </a:r>
            <a:endParaRPr dirty="0"/>
          </a:p>
        </p:txBody>
      </p:sp>
    </p:spTree>
    <p:extLst>
      <p:ext uri="{BB962C8B-B14F-4D97-AF65-F5344CB8AC3E}">
        <p14:creationId xmlns:p14="http://schemas.microsoft.com/office/powerpoint/2010/main" val="3274738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53f2109e0a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153f2109e0a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6311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 name="Google Shape;81;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extLst>
      <p:ext uri="{BB962C8B-B14F-4D97-AF65-F5344CB8AC3E}">
        <p14:creationId xmlns:p14="http://schemas.microsoft.com/office/powerpoint/2010/main" val="2721586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 name="Google Shape;81;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extLst>
      <p:ext uri="{BB962C8B-B14F-4D97-AF65-F5344CB8AC3E}">
        <p14:creationId xmlns:p14="http://schemas.microsoft.com/office/powerpoint/2010/main" val="1793436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6" name="Google Shape;166;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extLst>
      <p:ext uri="{BB962C8B-B14F-4D97-AF65-F5344CB8AC3E}">
        <p14:creationId xmlns:p14="http://schemas.microsoft.com/office/powerpoint/2010/main" val="1069920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6" name="Google Shape;166;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Tree>
    <p:extLst>
      <p:ext uri="{BB962C8B-B14F-4D97-AF65-F5344CB8AC3E}">
        <p14:creationId xmlns:p14="http://schemas.microsoft.com/office/powerpoint/2010/main" val="17278823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mp; Subtitle" type="title">
  <p:cSld name="Title &amp; Subtitle">
    <p:spTree>
      <p:nvGrpSpPr>
        <p:cNvPr id="1" name="Shape 9"/>
        <p:cNvGrpSpPr/>
        <p:nvPr/>
      </p:nvGrpSpPr>
      <p:grpSpPr>
        <a:xfrm>
          <a:off x="0" y="0"/>
          <a:ext cx="0" cy="0"/>
          <a:chOff x="0" y="0"/>
          <a:chExt cx="0" cy="0"/>
        </a:xfrm>
      </p:grpSpPr>
      <p:pic>
        <p:nvPicPr>
          <p:cNvPr id="10" name="Google Shape;10;p12" descr="ACN_1C_Blue.png"/>
          <p:cNvPicPr preferRelativeResize="0"/>
          <p:nvPr/>
        </p:nvPicPr>
        <p:blipFill rotWithShape="1">
          <a:blip r:embed="rId2">
            <a:alphaModFix/>
          </a:blip>
          <a:srcRect/>
          <a:stretch/>
        </p:blipFill>
        <p:spPr>
          <a:xfrm>
            <a:off x="10797887" y="6300006"/>
            <a:ext cx="1013450" cy="264209"/>
          </a:xfrm>
          <a:prstGeom prst="rect">
            <a:avLst/>
          </a:prstGeom>
          <a:noFill/>
          <a:ln>
            <a:noFill/>
          </a:ln>
        </p:spPr>
      </p:pic>
      <p:sp>
        <p:nvSpPr>
          <p:cNvPr id="11" name="Google Shape;11;p12"/>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56061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50"/>
        <p:cNvGrpSpPr/>
        <p:nvPr/>
      </p:nvGrpSpPr>
      <p:grpSpPr>
        <a:xfrm>
          <a:off x="0" y="0"/>
          <a:ext cx="0" cy="0"/>
          <a:chOff x="0" y="0"/>
          <a:chExt cx="0" cy="0"/>
        </a:xfrm>
      </p:grpSpPr>
      <p:sp>
        <p:nvSpPr>
          <p:cNvPr id="51" name="Google Shape;51;p22"/>
          <p:cNvSpPr>
            <a:spLocks noGrp="1"/>
          </p:cNvSpPr>
          <p:nvPr>
            <p:ph type="pic" idx="2"/>
          </p:nvPr>
        </p:nvSpPr>
        <p:spPr>
          <a:xfrm>
            <a:off x="856135" y="0"/>
            <a:ext cx="10479732" cy="6991946"/>
          </a:xfrm>
          <a:prstGeom prst="rect">
            <a:avLst/>
          </a:prstGeom>
          <a:noFill/>
          <a:ln>
            <a:noFill/>
          </a:ln>
        </p:spPr>
      </p:sp>
      <p:sp>
        <p:nvSpPr>
          <p:cNvPr id="52" name="Google Shape;52;p22"/>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7660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951DE9-338E-A247-944C-F9161DF07E62}" type="datetimeFigureOut">
              <a:rPr lang="en-US" smtClean="0"/>
              <a:t>6/28/24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23F79D-C5BD-3040-8A3D-303EF7330107}" type="slidenum">
              <a:rPr lang="en-US" smtClean="0"/>
              <a:t>‹#›</a:t>
            </a:fld>
            <a:endParaRPr lang="en-US"/>
          </a:p>
        </p:txBody>
      </p:sp>
    </p:spTree>
    <p:extLst>
      <p:ext uri="{BB962C8B-B14F-4D97-AF65-F5344CB8AC3E}">
        <p14:creationId xmlns:p14="http://schemas.microsoft.com/office/powerpoint/2010/main" val="3181849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39AF6-45A4-B39A-A02C-DB73F58FDB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F7C97B-12A2-B028-88FB-C65400FDA2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8CBD96-7442-157F-D0A0-1AB682C6CE22}"/>
              </a:ext>
            </a:extLst>
          </p:cNvPr>
          <p:cNvSpPr>
            <a:spLocks noGrp="1"/>
          </p:cNvSpPr>
          <p:nvPr>
            <p:ph type="dt" sz="half" idx="10"/>
          </p:nvPr>
        </p:nvSpPr>
        <p:spPr/>
        <p:txBody>
          <a:bodyPr/>
          <a:lstStyle/>
          <a:p>
            <a:fld id="{A7CEE4F6-D523-4E5D-8B8B-D58B913A7C4E}" type="datetimeFigureOut">
              <a:rPr lang="en-US" smtClean="0"/>
              <a:t>6/28/24</a:t>
            </a:fld>
            <a:endParaRPr lang="en-US"/>
          </a:p>
        </p:txBody>
      </p:sp>
      <p:sp>
        <p:nvSpPr>
          <p:cNvPr id="5" name="Footer Placeholder 4">
            <a:extLst>
              <a:ext uri="{FF2B5EF4-FFF2-40B4-BE49-F238E27FC236}">
                <a16:creationId xmlns:a16="http://schemas.microsoft.com/office/drawing/2014/main" id="{E217D96C-E1A3-EC3F-A993-02B5F1D4D5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82AE7B-9402-E859-E6B6-889DC9888151}"/>
              </a:ext>
            </a:extLst>
          </p:cNvPr>
          <p:cNvSpPr>
            <a:spLocks noGrp="1"/>
          </p:cNvSpPr>
          <p:nvPr>
            <p:ph type="sldNum" sz="quarter" idx="12"/>
          </p:nvPr>
        </p:nvSpPr>
        <p:spPr/>
        <p:txBody>
          <a:bodyPr/>
          <a:lstStyle/>
          <a:p>
            <a:fld id="{F055D389-0336-42AE-92D7-69C42492674C}" type="slidenum">
              <a:rPr lang="en-US" smtClean="0"/>
              <a:t>‹#›</a:t>
            </a:fld>
            <a:endParaRPr lang="en-US"/>
          </a:p>
        </p:txBody>
      </p:sp>
    </p:spTree>
    <p:extLst>
      <p:ext uri="{BB962C8B-B14F-4D97-AF65-F5344CB8AC3E}">
        <p14:creationId xmlns:p14="http://schemas.microsoft.com/office/powerpoint/2010/main" val="1277401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Blank copy 1">
    <p:spTree>
      <p:nvGrpSpPr>
        <p:cNvPr id="1" name=""/>
        <p:cNvGrpSpPr/>
        <p:nvPr/>
      </p:nvGrpSpPr>
      <p:grpSpPr>
        <a:xfrm>
          <a:off x="0" y="0"/>
          <a:ext cx="0" cy="0"/>
          <a:chOff x="0" y="0"/>
          <a:chExt cx="0" cy="0"/>
        </a:xfrm>
      </p:grpSpPr>
      <p:sp>
        <p:nvSpPr>
          <p:cNvPr id="2" name="Shape 72"/>
          <p:cNvSpPr>
            <a:spLocks noGrp="1"/>
          </p:cNvSpPr>
          <p:nvPr>
            <p:ph type="sldNum" sz="quarter" idx="10"/>
          </p:nvPr>
        </p:nvSpPr>
        <p:spPr/>
        <p:txBody>
          <a:bodyPr/>
          <a:lstStyle>
            <a:lvl1pPr>
              <a:defRPr/>
            </a:lvl1pPr>
          </a:lstStyle>
          <a:p>
            <a:fld id="{3257945B-24AD-4131-B3B7-13CC98FDC36A}" type="slidenum">
              <a:rPr lang="en-US" altLang="en-US"/>
              <a:pPr/>
              <a:t>‹#›</a:t>
            </a:fld>
            <a:endParaRPr lang="en-US" altLang="en-US" dirty="0"/>
          </a:p>
        </p:txBody>
      </p:sp>
    </p:spTree>
    <p:extLst>
      <p:ext uri="{BB962C8B-B14F-4D97-AF65-F5344CB8AC3E}">
        <p14:creationId xmlns:p14="http://schemas.microsoft.com/office/powerpoint/2010/main" val="237204848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4C8C7-4663-03ED-6AB7-A8AC8183D2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556BDB-0EFB-4905-D054-F2958EB0A0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B87227-6E3A-8F86-78AD-15BE279308A4}"/>
              </a:ext>
            </a:extLst>
          </p:cNvPr>
          <p:cNvSpPr>
            <a:spLocks noGrp="1"/>
          </p:cNvSpPr>
          <p:nvPr>
            <p:ph type="dt" sz="half" idx="10"/>
          </p:nvPr>
        </p:nvSpPr>
        <p:spPr/>
        <p:txBody>
          <a:bodyPr/>
          <a:lstStyle/>
          <a:p>
            <a:fld id="{91CFD50B-2D33-E848-9F9E-36811EE3CD4D}" type="datetimeFigureOut">
              <a:rPr lang="en-US" smtClean="0"/>
              <a:t>6/28/24</a:t>
            </a:fld>
            <a:endParaRPr lang="en-US"/>
          </a:p>
        </p:txBody>
      </p:sp>
      <p:sp>
        <p:nvSpPr>
          <p:cNvPr id="5" name="Footer Placeholder 4">
            <a:extLst>
              <a:ext uri="{FF2B5EF4-FFF2-40B4-BE49-F238E27FC236}">
                <a16:creationId xmlns:a16="http://schemas.microsoft.com/office/drawing/2014/main" id="{1660D20A-76BA-FB4B-4AA6-931691D10C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3520E0-74B8-7697-B88E-E9560DE989C6}"/>
              </a:ext>
            </a:extLst>
          </p:cNvPr>
          <p:cNvSpPr>
            <a:spLocks noGrp="1"/>
          </p:cNvSpPr>
          <p:nvPr>
            <p:ph type="sldNum" sz="quarter" idx="12"/>
          </p:nvPr>
        </p:nvSpPr>
        <p:spPr/>
        <p:txBody>
          <a:bodyPr/>
          <a:lstStyle/>
          <a:p>
            <a:fld id="{028A44FA-4E1C-2B47-9FAC-2E756D51855A}" type="slidenum">
              <a:rPr lang="en-US" smtClean="0"/>
              <a:t>‹#›</a:t>
            </a:fld>
            <a:endParaRPr lang="en-US"/>
          </a:p>
        </p:txBody>
      </p:sp>
    </p:spTree>
    <p:extLst>
      <p:ext uri="{BB962C8B-B14F-4D97-AF65-F5344CB8AC3E}">
        <p14:creationId xmlns:p14="http://schemas.microsoft.com/office/powerpoint/2010/main" val="1158702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F3887-B7EF-1BE5-6B85-FC68C32D67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FFDDDD-75FB-C883-8CC4-32E1B60A81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E3868-C09E-D36E-9535-B7DC8CCA6156}"/>
              </a:ext>
            </a:extLst>
          </p:cNvPr>
          <p:cNvSpPr>
            <a:spLocks noGrp="1"/>
          </p:cNvSpPr>
          <p:nvPr>
            <p:ph type="dt" sz="half" idx="10"/>
          </p:nvPr>
        </p:nvSpPr>
        <p:spPr/>
        <p:txBody>
          <a:bodyPr/>
          <a:lstStyle/>
          <a:p>
            <a:fld id="{91CFD50B-2D33-E848-9F9E-36811EE3CD4D}" type="datetimeFigureOut">
              <a:rPr lang="en-US" smtClean="0"/>
              <a:t>6/28/24</a:t>
            </a:fld>
            <a:endParaRPr lang="en-US"/>
          </a:p>
        </p:txBody>
      </p:sp>
      <p:sp>
        <p:nvSpPr>
          <p:cNvPr id="5" name="Footer Placeholder 4">
            <a:extLst>
              <a:ext uri="{FF2B5EF4-FFF2-40B4-BE49-F238E27FC236}">
                <a16:creationId xmlns:a16="http://schemas.microsoft.com/office/drawing/2014/main" id="{57221FEA-C6E8-A72C-6487-C2498838E9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4E9C2E-8919-48F4-43BC-5E1BAD7A0C3F}"/>
              </a:ext>
            </a:extLst>
          </p:cNvPr>
          <p:cNvSpPr>
            <a:spLocks noGrp="1"/>
          </p:cNvSpPr>
          <p:nvPr>
            <p:ph type="sldNum" sz="quarter" idx="12"/>
          </p:nvPr>
        </p:nvSpPr>
        <p:spPr/>
        <p:txBody>
          <a:bodyPr/>
          <a:lstStyle/>
          <a:p>
            <a:fld id="{028A44FA-4E1C-2B47-9FAC-2E756D51855A}" type="slidenum">
              <a:rPr lang="en-US" smtClean="0"/>
              <a:t>‹#›</a:t>
            </a:fld>
            <a:endParaRPr lang="en-US"/>
          </a:p>
        </p:txBody>
      </p:sp>
    </p:spTree>
    <p:extLst>
      <p:ext uri="{BB962C8B-B14F-4D97-AF65-F5344CB8AC3E}">
        <p14:creationId xmlns:p14="http://schemas.microsoft.com/office/powerpoint/2010/main" val="11822592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8FE5B-2FD5-2C35-3658-A3E42C9716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358FE8-EA75-449B-13A8-DDE85116AA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EA9E58-6D2E-226A-35E6-2814731F9019}"/>
              </a:ext>
            </a:extLst>
          </p:cNvPr>
          <p:cNvSpPr>
            <a:spLocks noGrp="1"/>
          </p:cNvSpPr>
          <p:nvPr>
            <p:ph type="dt" sz="half" idx="10"/>
          </p:nvPr>
        </p:nvSpPr>
        <p:spPr/>
        <p:txBody>
          <a:bodyPr/>
          <a:lstStyle/>
          <a:p>
            <a:fld id="{91CFD50B-2D33-E848-9F9E-36811EE3CD4D}" type="datetimeFigureOut">
              <a:rPr lang="en-US" smtClean="0"/>
              <a:t>6/28/24</a:t>
            </a:fld>
            <a:endParaRPr lang="en-US"/>
          </a:p>
        </p:txBody>
      </p:sp>
      <p:sp>
        <p:nvSpPr>
          <p:cNvPr id="5" name="Footer Placeholder 4">
            <a:extLst>
              <a:ext uri="{FF2B5EF4-FFF2-40B4-BE49-F238E27FC236}">
                <a16:creationId xmlns:a16="http://schemas.microsoft.com/office/drawing/2014/main" id="{5B98221D-CCEF-EE09-E9A5-1114A6C359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559FBC-2062-9328-46B8-A5C6FC84BE76}"/>
              </a:ext>
            </a:extLst>
          </p:cNvPr>
          <p:cNvSpPr>
            <a:spLocks noGrp="1"/>
          </p:cNvSpPr>
          <p:nvPr>
            <p:ph type="sldNum" sz="quarter" idx="12"/>
          </p:nvPr>
        </p:nvSpPr>
        <p:spPr/>
        <p:txBody>
          <a:bodyPr/>
          <a:lstStyle/>
          <a:p>
            <a:fld id="{028A44FA-4E1C-2B47-9FAC-2E756D51855A}" type="slidenum">
              <a:rPr lang="en-US" smtClean="0"/>
              <a:t>‹#›</a:t>
            </a:fld>
            <a:endParaRPr lang="en-US"/>
          </a:p>
        </p:txBody>
      </p:sp>
    </p:spTree>
    <p:extLst>
      <p:ext uri="{BB962C8B-B14F-4D97-AF65-F5344CB8AC3E}">
        <p14:creationId xmlns:p14="http://schemas.microsoft.com/office/powerpoint/2010/main" val="397405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D6B1D-8854-6909-EF92-9E9B840E7D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A6BD89-C967-4819-C301-B999CD1B16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761521-C054-7AD7-0973-5F80ADFBA2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7640EA-73BE-39DF-0A4F-2CECB138F67C}"/>
              </a:ext>
            </a:extLst>
          </p:cNvPr>
          <p:cNvSpPr>
            <a:spLocks noGrp="1"/>
          </p:cNvSpPr>
          <p:nvPr>
            <p:ph type="dt" sz="half" idx="10"/>
          </p:nvPr>
        </p:nvSpPr>
        <p:spPr/>
        <p:txBody>
          <a:bodyPr/>
          <a:lstStyle/>
          <a:p>
            <a:fld id="{91CFD50B-2D33-E848-9F9E-36811EE3CD4D}" type="datetimeFigureOut">
              <a:rPr lang="en-US" smtClean="0"/>
              <a:t>6/28/24</a:t>
            </a:fld>
            <a:endParaRPr lang="en-US"/>
          </a:p>
        </p:txBody>
      </p:sp>
      <p:sp>
        <p:nvSpPr>
          <p:cNvPr id="6" name="Footer Placeholder 5">
            <a:extLst>
              <a:ext uri="{FF2B5EF4-FFF2-40B4-BE49-F238E27FC236}">
                <a16:creationId xmlns:a16="http://schemas.microsoft.com/office/drawing/2014/main" id="{A15E02B3-01F1-A090-164E-931CB4B859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54F4E1-0554-092A-4626-88003D342BF9}"/>
              </a:ext>
            </a:extLst>
          </p:cNvPr>
          <p:cNvSpPr>
            <a:spLocks noGrp="1"/>
          </p:cNvSpPr>
          <p:nvPr>
            <p:ph type="sldNum" sz="quarter" idx="12"/>
          </p:nvPr>
        </p:nvSpPr>
        <p:spPr/>
        <p:txBody>
          <a:bodyPr/>
          <a:lstStyle/>
          <a:p>
            <a:fld id="{028A44FA-4E1C-2B47-9FAC-2E756D51855A}" type="slidenum">
              <a:rPr lang="en-US" smtClean="0"/>
              <a:t>‹#›</a:t>
            </a:fld>
            <a:endParaRPr lang="en-US"/>
          </a:p>
        </p:txBody>
      </p:sp>
    </p:spTree>
    <p:extLst>
      <p:ext uri="{BB962C8B-B14F-4D97-AF65-F5344CB8AC3E}">
        <p14:creationId xmlns:p14="http://schemas.microsoft.com/office/powerpoint/2010/main" val="41368770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EEDC5-2C0E-8889-2C28-EAECD57850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BA8D6D-A580-4795-4FE0-00DF2899BC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18076D-60E3-5908-6B27-F1344EDA67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CAE958-9AC9-3EC1-BBDB-DA6758D7D4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89A69E-3D70-29FE-D9D8-2B4A1B0ED0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EAB46F-808A-BB80-7686-EB10EDB6C235}"/>
              </a:ext>
            </a:extLst>
          </p:cNvPr>
          <p:cNvSpPr>
            <a:spLocks noGrp="1"/>
          </p:cNvSpPr>
          <p:nvPr>
            <p:ph type="dt" sz="half" idx="10"/>
          </p:nvPr>
        </p:nvSpPr>
        <p:spPr/>
        <p:txBody>
          <a:bodyPr/>
          <a:lstStyle/>
          <a:p>
            <a:fld id="{91CFD50B-2D33-E848-9F9E-36811EE3CD4D}" type="datetimeFigureOut">
              <a:rPr lang="en-US" smtClean="0"/>
              <a:t>6/28/24</a:t>
            </a:fld>
            <a:endParaRPr lang="en-US"/>
          </a:p>
        </p:txBody>
      </p:sp>
      <p:sp>
        <p:nvSpPr>
          <p:cNvPr id="8" name="Footer Placeholder 7">
            <a:extLst>
              <a:ext uri="{FF2B5EF4-FFF2-40B4-BE49-F238E27FC236}">
                <a16:creationId xmlns:a16="http://schemas.microsoft.com/office/drawing/2014/main" id="{12D50038-EA24-8184-044D-2E561CAF6B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8AF33D-0A01-5C1D-2381-6FF08C327ED3}"/>
              </a:ext>
            </a:extLst>
          </p:cNvPr>
          <p:cNvSpPr>
            <a:spLocks noGrp="1"/>
          </p:cNvSpPr>
          <p:nvPr>
            <p:ph type="sldNum" sz="quarter" idx="12"/>
          </p:nvPr>
        </p:nvSpPr>
        <p:spPr/>
        <p:txBody>
          <a:bodyPr/>
          <a:lstStyle/>
          <a:p>
            <a:fld id="{028A44FA-4E1C-2B47-9FAC-2E756D51855A}" type="slidenum">
              <a:rPr lang="en-US" smtClean="0"/>
              <a:t>‹#›</a:t>
            </a:fld>
            <a:endParaRPr lang="en-US"/>
          </a:p>
        </p:txBody>
      </p:sp>
    </p:spTree>
    <p:extLst>
      <p:ext uri="{BB962C8B-B14F-4D97-AF65-F5344CB8AC3E}">
        <p14:creationId xmlns:p14="http://schemas.microsoft.com/office/powerpoint/2010/main" val="25713800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850F9-E04E-2A07-A4FB-5F8C1FE4C1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3AD566-7492-4794-B265-0DD5C438C987}"/>
              </a:ext>
            </a:extLst>
          </p:cNvPr>
          <p:cNvSpPr>
            <a:spLocks noGrp="1"/>
          </p:cNvSpPr>
          <p:nvPr>
            <p:ph type="dt" sz="half" idx="10"/>
          </p:nvPr>
        </p:nvSpPr>
        <p:spPr/>
        <p:txBody>
          <a:bodyPr/>
          <a:lstStyle/>
          <a:p>
            <a:fld id="{91CFD50B-2D33-E848-9F9E-36811EE3CD4D}" type="datetimeFigureOut">
              <a:rPr lang="en-US" smtClean="0"/>
              <a:t>6/28/24</a:t>
            </a:fld>
            <a:endParaRPr lang="en-US"/>
          </a:p>
        </p:txBody>
      </p:sp>
      <p:sp>
        <p:nvSpPr>
          <p:cNvPr id="4" name="Footer Placeholder 3">
            <a:extLst>
              <a:ext uri="{FF2B5EF4-FFF2-40B4-BE49-F238E27FC236}">
                <a16:creationId xmlns:a16="http://schemas.microsoft.com/office/drawing/2014/main" id="{34F83CDA-EE2A-0E61-2543-1972EFA801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6D2D5D-07E0-5E50-43E4-4BECA740AB67}"/>
              </a:ext>
            </a:extLst>
          </p:cNvPr>
          <p:cNvSpPr>
            <a:spLocks noGrp="1"/>
          </p:cNvSpPr>
          <p:nvPr>
            <p:ph type="sldNum" sz="quarter" idx="12"/>
          </p:nvPr>
        </p:nvSpPr>
        <p:spPr/>
        <p:txBody>
          <a:bodyPr/>
          <a:lstStyle/>
          <a:p>
            <a:fld id="{028A44FA-4E1C-2B47-9FAC-2E756D51855A}" type="slidenum">
              <a:rPr lang="en-US" smtClean="0"/>
              <a:t>‹#›</a:t>
            </a:fld>
            <a:endParaRPr lang="en-US"/>
          </a:p>
        </p:txBody>
      </p:sp>
    </p:spTree>
    <p:extLst>
      <p:ext uri="{BB962C8B-B14F-4D97-AF65-F5344CB8AC3E}">
        <p14:creationId xmlns:p14="http://schemas.microsoft.com/office/powerpoint/2010/main" val="1459792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27"/>
          <p:cNvSpPr txBox="1">
            <a:spLocks noGrp="1"/>
          </p:cNvSpPr>
          <p:nvPr>
            <p:ph type="title"/>
          </p:nvPr>
        </p:nvSpPr>
        <p:spPr>
          <a:xfrm>
            <a:off x="2193727" y="178594"/>
            <a:ext cx="7804547" cy="1518048"/>
          </a:xfrm>
          <a:prstGeom prst="rect">
            <a:avLst/>
          </a:prstGeom>
          <a:noFill/>
          <a:ln>
            <a:noFill/>
          </a:ln>
        </p:spPr>
        <p:txBody>
          <a:bodyPr spcFirstLastPara="1" wrap="square" lIns="71425" tIns="71425" rIns="71425" bIns="71425" anchor="ctr" anchorCtr="0">
            <a:normAutofit/>
          </a:bodyPr>
          <a:lstStyle>
            <a:lvl1pPr lvl="0" algn="l">
              <a:lnSpc>
                <a:spcPct val="100000"/>
              </a:lnSpc>
              <a:spcBef>
                <a:spcPts val="0"/>
              </a:spcBef>
              <a:spcAft>
                <a:spcPts val="0"/>
              </a:spcAft>
              <a:buSzPts val="10800"/>
              <a:buNone/>
              <a:defRPr/>
            </a:lvl1pPr>
            <a:lvl2pPr lvl="1" algn="l">
              <a:lnSpc>
                <a:spcPct val="100000"/>
              </a:lnSpc>
              <a:spcBef>
                <a:spcPts val="0"/>
              </a:spcBef>
              <a:spcAft>
                <a:spcPts val="0"/>
              </a:spcAft>
              <a:buSzPts val="10800"/>
              <a:buNone/>
              <a:defRPr/>
            </a:lvl2pPr>
            <a:lvl3pPr lvl="2" algn="l">
              <a:lnSpc>
                <a:spcPct val="100000"/>
              </a:lnSpc>
              <a:spcBef>
                <a:spcPts val="0"/>
              </a:spcBef>
              <a:spcAft>
                <a:spcPts val="0"/>
              </a:spcAft>
              <a:buSzPts val="10800"/>
              <a:buNone/>
              <a:defRPr/>
            </a:lvl3pPr>
            <a:lvl4pPr lvl="3" algn="l">
              <a:lnSpc>
                <a:spcPct val="100000"/>
              </a:lnSpc>
              <a:spcBef>
                <a:spcPts val="0"/>
              </a:spcBef>
              <a:spcAft>
                <a:spcPts val="0"/>
              </a:spcAft>
              <a:buSzPts val="10800"/>
              <a:buNone/>
              <a:defRPr/>
            </a:lvl4pPr>
            <a:lvl5pPr lvl="4" algn="l">
              <a:lnSpc>
                <a:spcPct val="100000"/>
              </a:lnSpc>
              <a:spcBef>
                <a:spcPts val="0"/>
              </a:spcBef>
              <a:spcAft>
                <a:spcPts val="0"/>
              </a:spcAft>
              <a:buSzPts val="10800"/>
              <a:buNone/>
              <a:defRPr/>
            </a:lvl5pPr>
            <a:lvl6pPr lvl="5" algn="l">
              <a:lnSpc>
                <a:spcPct val="100000"/>
              </a:lnSpc>
              <a:spcBef>
                <a:spcPts val="0"/>
              </a:spcBef>
              <a:spcAft>
                <a:spcPts val="0"/>
              </a:spcAft>
              <a:buSzPts val="10800"/>
              <a:buNone/>
              <a:defRPr/>
            </a:lvl6pPr>
            <a:lvl7pPr lvl="6" algn="l">
              <a:lnSpc>
                <a:spcPct val="100000"/>
              </a:lnSpc>
              <a:spcBef>
                <a:spcPts val="0"/>
              </a:spcBef>
              <a:spcAft>
                <a:spcPts val="0"/>
              </a:spcAft>
              <a:buSzPts val="10800"/>
              <a:buNone/>
              <a:defRPr/>
            </a:lvl7pPr>
            <a:lvl8pPr lvl="7" algn="l">
              <a:lnSpc>
                <a:spcPct val="100000"/>
              </a:lnSpc>
              <a:spcBef>
                <a:spcPts val="0"/>
              </a:spcBef>
              <a:spcAft>
                <a:spcPts val="0"/>
              </a:spcAft>
              <a:buSzPts val="10800"/>
              <a:buNone/>
              <a:defRPr/>
            </a:lvl8pPr>
            <a:lvl9pPr lvl="8" algn="l">
              <a:lnSpc>
                <a:spcPct val="100000"/>
              </a:lnSpc>
              <a:spcBef>
                <a:spcPts val="0"/>
              </a:spcBef>
              <a:spcAft>
                <a:spcPts val="0"/>
              </a:spcAft>
              <a:buSzPts val="10800"/>
              <a:buNone/>
              <a:defRPr/>
            </a:lvl9pPr>
          </a:lstStyle>
          <a:p>
            <a:endParaRPr/>
          </a:p>
        </p:txBody>
      </p:sp>
      <p:sp>
        <p:nvSpPr>
          <p:cNvPr id="17" name="Google Shape;17;p27"/>
          <p:cNvSpPr txBox="1">
            <a:spLocks noGrp="1"/>
          </p:cNvSpPr>
          <p:nvPr>
            <p:ph type="body" idx="1"/>
          </p:nvPr>
        </p:nvSpPr>
        <p:spPr>
          <a:xfrm>
            <a:off x="2193727" y="1821656"/>
            <a:ext cx="7804547" cy="4420196"/>
          </a:xfrm>
          <a:prstGeom prst="rect">
            <a:avLst/>
          </a:prstGeom>
          <a:noFill/>
          <a:ln>
            <a:noFill/>
          </a:ln>
        </p:spPr>
        <p:txBody>
          <a:bodyPr spcFirstLastPara="1" wrap="square" lIns="71425" tIns="71425" rIns="71425" bIns="71425" anchor="ctr" anchorCtr="0">
            <a:normAutofit/>
          </a:bodyPr>
          <a:lstStyle>
            <a:lvl1pPr marL="228600" lvl="0" indent="-367506" algn="ctr">
              <a:lnSpc>
                <a:spcPct val="100000"/>
              </a:lnSpc>
              <a:spcBef>
                <a:spcPts val="1500"/>
              </a:spcBef>
              <a:spcAft>
                <a:spcPts val="0"/>
              </a:spcAft>
              <a:buSzPts val="7975"/>
              <a:buChar char="•"/>
              <a:defRPr/>
            </a:lvl1pPr>
            <a:lvl2pPr marL="457200" lvl="1" indent="-367506" algn="ctr">
              <a:lnSpc>
                <a:spcPct val="100000"/>
              </a:lnSpc>
              <a:spcBef>
                <a:spcPts val="1500"/>
              </a:spcBef>
              <a:spcAft>
                <a:spcPts val="0"/>
              </a:spcAft>
              <a:buSzPts val="7975"/>
              <a:buChar char="•"/>
              <a:defRPr/>
            </a:lvl2pPr>
            <a:lvl3pPr marL="685800" lvl="2" indent="-367506" algn="ctr">
              <a:lnSpc>
                <a:spcPct val="100000"/>
              </a:lnSpc>
              <a:spcBef>
                <a:spcPts val="1500"/>
              </a:spcBef>
              <a:spcAft>
                <a:spcPts val="0"/>
              </a:spcAft>
              <a:buSzPts val="7975"/>
              <a:buChar char="•"/>
              <a:defRPr/>
            </a:lvl3pPr>
            <a:lvl4pPr marL="914400" lvl="3" indent="-367506" algn="ctr">
              <a:lnSpc>
                <a:spcPct val="100000"/>
              </a:lnSpc>
              <a:spcBef>
                <a:spcPts val="1500"/>
              </a:spcBef>
              <a:spcAft>
                <a:spcPts val="0"/>
              </a:spcAft>
              <a:buSzPts val="7975"/>
              <a:buChar char="•"/>
              <a:defRPr/>
            </a:lvl4pPr>
            <a:lvl5pPr marL="1143000" lvl="4" indent="-367506" algn="ctr">
              <a:lnSpc>
                <a:spcPct val="100000"/>
              </a:lnSpc>
              <a:spcBef>
                <a:spcPts val="1500"/>
              </a:spcBef>
              <a:spcAft>
                <a:spcPts val="0"/>
              </a:spcAft>
              <a:buSzPts val="7975"/>
              <a:buChar char="•"/>
              <a:defRPr/>
            </a:lvl5pPr>
            <a:lvl6pPr marL="1371600" lvl="5" indent="-367506" algn="ctr">
              <a:lnSpc>
                <a:spcPct val="100000"/>
              </a:lnSpc>
              <a:spcBef>
                <a:spcPts val="1500"/>
              </a:spcBef>
              <a:spcAft>
                <a:spcPts val="0"/>
              </a:spcAft>
              <a:buSzPts val="7975"/>
              <a:buChar char="•"/>
              <a:defRPr/>
            </a:lvl6pPr>
            <a:lvl7pPr marL="1600200" lvl="6" indent="-367506" algn="ctr">
              <a:lnSpc>
                <a:spcPct val="100000"/>
              </a:lnSpc>
              <a:spcBef>
                <a:spcPts val="1500"/>
              </a:spcBef>
              <a:spcAft>
                <a:spcPts val="0"/>
              </a:spcAft>
              <a:buSzPts val="7975"/>
              <a:buChar char="•"/>
              <a:defRPr/>
            </a:lvl7pPr>
            <a:lvl8pPr marL="1828800" lvl="7" indent="-367506" algn="ctr">
              <a:lnSpc>
                <a:spcPct val="100000"/>
              </a:lnSpc>
              <a:spcBef>
                <a:spcPts val="1500"/>
              </a:spcBef>
              <a:spcAft>
                <a:spcPts val="0"/>
              </a:spcAft>
              <a:buSzPts val="7975"/>
              <a:buChar char="•"/>
              <a:defRPr/>
            </a:lvl8pPr>
            <a:lvl9pPr marL="2057400" lvl="8" indent="-367506" algn="ctr">
              <a:lnSpc>
                <a:spcPct val="100000"/>
              </a:lnSpc>
              <a:spcBef>
                <a:spcPts val="1500"/>
              </a:spcBef>
              <a:spcAft>
                <a:spcPts val="0"/>
              </a:spcAft>
              <a:buSzPts val="7975"/>
              <a:buChar char="•"/>
              <a:defRPr/>
            </a:lvl9pPr>
          </a:lstStyle>
          <a:p>
            <a:endParaRPr/>
          </a:p>
        </p:txBody>
      </p:sp>
      <p:sp>
        <p:nvSpPr>
          <p:cNvPr id="18" name="Google Shape;18;p27"/>
          <p:cNvSpPr txBox="1">
            <a:spLocks noGrp="1"/>
          </p:cNvSpPr>
          <p:nvPr>
            <p:ph type="dt" idx="10"/>
          </p:nvPr>
        </p:nvSpPr>
        <p:spPr>
          <a:xfrm>
            <a:off x="0" y="0"/>
            <a:ext cx="1500000" cy="15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9pPr>
          </a:lstStyle>
          <a:p>
            <a:endParaRPr/>
          </a:p>
        </p:txBody>
      </p:sp>
      <p:sp>
        <p:nvSpPr>
          <p:cNvPr id="19" name="Google Shape;19;p27"/>
          <p:cNvSpPr txBox="1">
            <a:spLocks noGrp="1"/>
          </p:cNvSpPr>
          <p:nvPr>
            <p:ph type="ftr" idx="11"/>
          </p:nvPr>
        </p:nvSpPr>
        <p:spPr>
          <a:xfrm>
            <a:off x="0" y="0"/>
            <a:ext cx="1500000" cy="15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9pPr>
          </a:lstStyle>
          <a:p>
            <a:endParaRPr/>
          </a:p>
        </p:txBody>
      </p:sp>
      <p:sp>
        <p:nvSpPr>
          <p:cNvPr id="20" name="Google Shape;20;p27"/>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a:lvl1pPr>
            <a:lvl2pPr marL="0" marR="0" lvl="1" indent="0" algn="ctr">
              <a:lnSpc>
                <a:spcPct val="100000"/>
              </a:lnSpc>
              <a:spcBef>
                <a:spcPts val="0"/>
              </a:spcBef>
              <a:spcAft>
                <a:spcPts val="0"/>
              </a:spcAft>
              <a:buClr>
                <a:srgbClr val="000000"/>
              </a:buClr>
              <a:buSzPts val="2200"/>
              <a:buFont typeface="Helvetica Neue"/>
              <a:buNone/>
              <a:defRPr/>
            </a:lvl2pPr>
            <a:lvl3pPr marL="0" marR="0" lvl="2" indent="0" algn="ctr">
              <a:lnSpc>
                <a:spcPct val="100000"/>
              </a:lnSpc>
              <a:spcBef>
                <a:spcPts val="0"/>
              </a:spcBef>
              <a:spcAft>
                <a:spcPts val="0"/>
              </a:spcAft>
              <a:buClr>
                <a:srgbClr val="000000"/>
              </a:buClr>
              <a:buSzPts val="2200"/>
              <a:buFont typeface="Helvetica Neue"/>
              <a:buNone/>
              <a:defRPr/>
            </a:lvl3pPr>
            <a:lvl4pPr marL="0" marR="0" lvl="3" indent="0" algn="ctr">
              <a:lnSpc>
                <a:spcPct val="100000"/>
              </a:lnSpc>
              <a:spcBef>
                <a:spcPts val="0"/>
              </a:spcBef>
              <a:spcAft>
                <a:spcPts val="0"/>
              </a:spcAft>
              <a:buClr>
                <a:srgbClr val="000000"/>
              </a:buClr>
              <a:buSzPts val="2200"/>
              <a:buFont typeface="Helvetica Neue"/>
              <a:buNone/>
              <a:defRPr/>
            </a:lvl4pPr>
            <a:lvl5pPr marL="0" marR="0" lvl="4" indent="0" algn="ctr">
              <a:lnSpc>
                <a:spcPct val="100000"/>
              </a:lnSpc>
              <a:spcBef>
                <a:spcPts val="0"/>
              </a:spcBef>
              <a:spcAft>
                <a:spcPts val="0"/>
              </a:spcAft>
              <a:buClr>
                <a:srgbClr val="000000"/>
              </a:buClr>
              <a:buSzPts val="2200"/>
              <a:buFont typeface="Helvetica Neue"/>
              <a:buNone/>
              <a:defRPr/>
            </a:lvl5pPr>
            <a:lvl6pPr marL="0" marR="0" lvl="5" indent="0" algn="ctr">
              <a:lnSpc>
                <a:spcPct val="100000"/>
              </a:lnSpc>
              <a:spcBef>
                <a:spcPts val="0"/>
              </a:spcBef>
              <a:spcAft>
                <a:spcPts val="0"/>
              </a:spcAft>
              <a:buClr>
                <a:srgbClr val="000000"/>
              </a:buClr>
              <a:buSzPts val="2200"/>
              <a:buFont typeface="Helvetica Neue"/>
              <a:buNone/>
              <a:defRPr/>
            </a:lvl6pPr>
            <a:lvl7pPr marL="0" marR="0" lvl="6" indent="0" algn="ctr">
              <a:lnSpc>
                <a:spcPct val="100000"/>
              </a:lnSpc>
              <a:spcBef>
                <a:spcPts val="0"/>
              </a:spcBef>
              <a:spcAft>
                <a:spcPts val="0"/>
              </a:spcAft>
              <a:buClr>
                <a:srgbClr val="000000"/>
              </a:buClr>
              <a:buSzPts val="2200"/>
              <a:buFont typeface="Helvetica Neue"/>
              <a:buNone/>
              <a:defRPr/>
            </a:lvl7pPr>
            <a:lvl8pPr marL="0" marR="0" lvl="7" indent="0" algn="ctr">
              <a:lnSpc>
                <a:spcPct val="100000"/>
              </a:lnSpc>
              <a:spcBef>
                <a:spcPts val="0"/>
              </a:spcBef>
              <a:spcAft>
                <a:spcPts val="0"/>
              </a:spcAft>
              <a:buClr>
                <a:srgbClr val="000000"/>
              </a:buClr>
              <a:buSzPts val="2200"/>
              <a:buFont typeface="Helvetica Neue"/>
              <a:buNone/>
              <a:defRPr/>
            </a:lvl8pPr>
            <a:lvl9pPr marL="0" marR="0" lvl="8" indent="0" algn="ctr">
              <a:lnSpc>
                <a:spcPct val="100000"/>
              </a:lnSpc>
              <a:spcBef>
                <a:spcPts val="0"/>
              </a:spcBef>
              <a:spcAft>
                <a:spcPts val="0"/>
              </a:spcAft>
              <a:buClr>
                <a:srgbClr val="000000"/>
              </a:buClr>
              <a:buSzPts val="2200"/>
              <a:buFont typeface="Helvetica Neue"/>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013921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CB6124-6533-BB5A-6BD1-1BBCF8F0224A}"/>
              </a:ext>
            </a:extLst>
          </p:cNvPr>
          <p:cNvSpPr>
            <a:spLocks noGrp="1"/>
          </p:cNvSpPr>
          <p:nvPr>
            <p:ph type="dt" sz="half" idx="10"/>
          </p:nvPr>
        </p:nvSpPr>
        <p:spPr/>
        <p:txBody>
          <a:bodyPr/>
          <a:lstStyle/>
          <a:p>
            <a:fld id="{91CFD50B-2D33-E848-9F9E-36811EE3CD4D}" type="datetimeFigureOut">
              <a:rPr lang="en-US" smtClean="0"/>
              <a:t>6/28/24</a:t>
            </a:fld>
            <a:endParaRPr lang="en-US"/>
          </a:p>
        </p:txBody>
      </p:sp>
      <p:sp>
        <p:nvSpPr>
          <p:cNvPr id="3" name="Footer Placeholder 2">
            <a:extLst>
              <a:ext uri="{FF2B5EF4-FFF2-40B4-BE49-F238E27FC236}">
                <a16:creationId xmlns:a16="http://schemas.microsoft.com/office/drawing/2014/main" id="{E7AF61D6-F9D0-8FA9-DCFF-87166C38C3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227345-C26C-045C-D4A1-E1E48145ED8B}"/>
              </a:ext>
            </a:extLst>
          </p:cNvPr>
          <p:cNvSpPr>
            <a:spLocks noGrp="1"/>
          </p:cNvSpPr>
          <p:nvPr>
            <p:ph type="sldNum" sz="quarter" idx="12"/>
          </p:nvPr>
        </p:nvSpPr>
        <p:spPr/>
        <p:txBody>
          <a:bodyPr/>
          <a:lstStyle/>
          <a:p>
            <a:fld id="{028A44FA-4E1C-2B47-9FAC-2E756D51855A}" type="slidenum">
              <a:rPr lang="en-US" smtClean="0"/>
              <a:t>‹#›</a:t>
            </a:fld>
            <a:endParaRPr lang="en-US"/>
          </a:p>
        </p:txBody>
      </p:sp>
    </p:spTree>
    <p:extLst>
      <p:ext uri="{BB962C8B-B14F-4D97-AF65-F5344CB8AC3E}">
        <p14:creationId xmlns:p14="http://schemas.microsoft.com/office/powerpoint/2010/main" val="12514373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6B56C-10BE-5044-DDEB-82CE28432C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677BAE-B126-4194-7D4D-5B5A1F1679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0B5F4D-FC97-936D-230B-93AD5B5204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E1B972-B7EC-743C-1B08-BC7BBA17EBE5}"/>
              </a:ext>
            </a:extLst>
          </p:cNvPr>
          <p:cNvSpPr>
            <a:spLocks noGrp="1"/>
          </p:cNvSpPr>
          <p:nvPr>
            <p:ph type="dt" sz="half" idx="10"/>
          </p:nvPr>
        </p:nvSpPr>
        <p:spPr/>
        <p:txBody>
          <a:bodyPr/>
          <a:lstStyle/>
          <a:p>
            <a:fld id="{91CFD50B-2D33-E848-9F9E-36811EE3CD4D}" type="datetimeFigureOut">
              <a:rPr lang="en-US" smtClean="0"/>
              <a:t>6/28/24</a:t>
            </a:fld>
            <a:endParaRPr lang="en-US"/>
          </a:p>
        </p:txBody>
      </p:sp>
      <p:sp>
        <p:nvSpPr>
          <p:cNvPr id="6" name="Footer Placeholder 5">
            <a:extLst>
              <a:ext uri="{FF2B5EF4-FFF2-40B4-BE49-F238E27FC236}">
                <a16:creationId xmlns:a16="http://schemas.microsoft.com/office/drawing/2014/main" id="{2D248F86-5115-B8D3-1709-3B43CAB053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E6437-3EC5-961A-A319-6D5E783619AF}"/>
              </a:ext>
            </a:extLst>
          </p:cNvPr>
          <p:cNvSpPr>
            <a:spLocks noGrp="1"/>
          </p:cNvSpPr>
          <p:nvPr>
            <p:ph type="sldNum" sz="quarter" idx="12"/>
          </p:nvPr>
        </p:nvSpPr>
        <p:spPr/>
        <p:txBody>
          <a:bodyPr/>
          <a:lstStyle/>
          <a:p>
            <a:fld id="{028A44FA-4E1C-2B47-9FAC-2E756D51855A}" type="slidenum">
              <a:rPr lang="en-US" smtClean="0"/>
              <a:t>‹#›</a:t>
            </a:fld>
            <a:endParaRPr lang="en-US"/>
          </a:p>
        </p:txBody>
      </p:sp>
    </p:spTree>
    <p:extLst>
      <p:ext uri="{BB962C8B-B14F-4D97-AF65-F5344CB8AC3E}">
        <p14:creationId xmlns:p14="http://schemas.microsoft.com/office/powerpoint/2010/main" val="19680242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A80E0-F0CE-3631-64A3-342D80B5C7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70A146-C1FD-2C94-EC6B-D1013098F5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B0F66D-8BED-479D-E7B0-A4386BE90D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143518-A7FB-7A7C-9A0A-8C464DD471EE}"/>
              </a:ext>
            </a:extLst>
          </p:cNvPr>
          <p:cNvSpPr>
            <a:spLocks noGrp="1"/>
          </p:cNvSpPr>
          <p:nvPr>
            <p:ph type="dt" sz="half" idx="10"/>
          </p:nvPr>
        </p:nvSpPr>
        <p:spPr/>
        <p:txBody>
          <a:bodyPr/>
          <a:lstStyle/>
          <a:p>
            <a:fld id="{91CFD50B-2D33-E848-9F9E-36811EE3CD4D}" type="datetimeFigureOut">
              <a:rPr lang="en-US" smtClean="0"/>
              <a:t>6/28/24</a:t>
            </a:fld>
            <a:endParaRPr lang="en-US"/>
          </a:p>
        </p:txBody>
      </p:sp>
      <p:sp>
        <p:nvSpPr>
          <p:cNvPr id="6" name="Footer Placeholder 5">
            <a:extLst>
              <a:ext uri="{FF2B5EF4-FFF2-40B4-BE49-F238E27FC236}">
                <a16:creationId xmlns:a16="http://schemas.microsoft.com/office/drawing/2014/main" id="{69F56B5A-9BDB-0980-B45E-604EB1DCBC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E8B4FF-D643-DC15-40D2-012D328A839F}"/>
              </a:ext>
            </a:extLst>
          </p:cNvPr>
          <p:cNvSpPr>
            <a:spLocks noGrp="1"/>
          </p:cNvSpPr>
          <p:nvPr>
            <p:ph type="sldNum" sz="quarter" idx="12"/>
          </p:nvPr>
        </p:nvSpPr>
        <p:spPr/>
        <p:txBody>
          <a:bodyPr/>
          <a:lstStyle/>
          <a:p>
            <a:fld id="{028A44FA-4E1C-2B47-9FAC-2E756D51855A}" type="slidenum">
              <a:rPr lang="en-US" smtClean="0"/>
              <a:t>‹#›</a:t>
            </a:fld>
            <a:endParaRPr lang="en-US"/>
          </a:p>
        </p:txBody>
      </p:sp>
    </p:spTree>
    <p:extLst>
      <p:ext uri="{BB962C8B-B14F-4D97-AF65-F5344CB8AC3E}">
        <p14:creationId xmlns:p14="http://schemas.microsoft.com/office/powerpoint/2010/main" val="23710831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1F946-CAD1-8B6C-2B11-02CA3BFB41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F5BE4D-ABC0-C061-EDB2-C4D2D4B436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35942-6E09-4C9B-27E1-47665CFA41A0}"/>
              </a:ext>
            </a:extLst>
          </p:cNvPr>
          <p:cNvSpPr>
            <a:spLocks noGrp="1"/>
          </p:cNvSpPr>
          <p:nvPr>
            <p:ph type="dt" sz="half" idx="10"/>
          </p:nvPr>
        </p:nvSpPr>
        <p:spPr/>
        <p:txBody>
          <a:bodyPr/>
          <a:lstStyle/>
          <a:p>
            <a:fld id="{91CFD50B-2D33-E848-9F9E-36811EE3CD4D}" type="datetimeFigureOut">
              <a:rPr lang="en-US" smtClean="0"/>
              <a:t>6/28/24</a:t>
            </a:fld>
            <a:endParaRPr lang="en-US"/>
          </a:p>
        </p:txBody>
      </p:sp>
      <p:sp>
        <p:nvSpPr>
          <p:cNvPr id="5" name="Footer Placeholder 4">
            <a:extLst>
              <a:ext uri="{FF2B5EF4-FFF2-40B4-BE49-F238E27FC236}">
                <a16:creationId xmlns:a16="http://schemas.microsoft.com/office/drawing/2014/main" id="{81C19547-0758-E1AE-81A7-352805634D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B79DAE-85A0-1258-277E-0D1A2598F44F}"/>
              </a:ext>
            </a:extLst>
          </p:cNvPr>
          <p:cNvSpPr>
            <a:spLocks noGrp="1"/>
          </p:cNvSpPr>
          <p:nvPr>
            <p:ph type="sldNum" sz="quarter" idx="12"/>
          </p:nvPr>
        </p:nvSpPr>
        <p:spPr/>
        <p:txBody>
          <a:bodyPr/>
          <a:lstStyle/>
          <a:p>
            <a:fld id="{028A44FA-4E1C-2B47-9FAC-2E756D51855A}" type="slidenum">
              <a:rPr lang="en-US" smtClean="0"/>
              <a:t>‹#›</a:t>
            </a:fld>
            <a:endParaRPr lang="en-US"/>
          </a:p>
        </p:txBody>
      </p:sp>
    </p:spTree>
    <p:extLst>
      <p:ext uri="{BB962C8B-B14F-4D97-AF65-F5344CB8AC3E}">
        <p14:creationId xmlns:p14="http://schemas.microsoft.com/office/powerpoint/2010/main" val="26498511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EEF40A-679A-D7BB-5D0A-AAC99757DB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6D629E-59E2-242B-D76A-807A2C7290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D8BD97-8E45-F232-05DE-1F2AC35FEF71}"/>
              </a:ext>
            </a:extLst>
          </p:cNvPr>
          <p:cNvSpPr>
            <a:spLocks noGrp="1"/>
          </p:cNvSpPr>
          <p:nvPr>
            <p:ph type="dt" sz="half" idx="10"/>
          </p:nvPr>
        </p:nvSpPr>
        <p:spPr/>
        <p:txBody>
          <a:bodyPr/>
          <a:lstStyle/>
          <a:p>
            <a:fld id="{91CFD50B-2D33-E848-9F9E-36811EE3CD4D}" type="datetimeFigureOut">
              <a:rPr lang="en-US" smtClean="0"/>
              <a:t>6/28/24</a:t>
            </a:fld>
            <a:endParaRPr lang="en-US"/>
          </a:p>
        </p:txBody>
      </p:sp>
      <p:sp>
        <p:nvSpPr>
          <p:cNvPr id="5" name="Footer Placeholder 4">
            <a:extLst>
              <a:ext uri="{FF2B5EF4-FFF2-40B4-BE49-F238E27FC236}">
                <a16:creationId xmlns:a16="http://schemas.microsoft.com/office/drawing/2014/main" id="{7E1D0D7D-58F2-EAE3-7615-5BF41AB3D3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04966C-267D-355D-2104-1CAD0B567CCC}"/>
              </a:ext>
            </a:extLst>
          </p:cNvPr>
          <p:cNvSpPr>
            <a:spLocks noGrp="1"/>
          </p:cNvSpPr>
          <p:nvPr>
            <p:ph type="sldNum" sz="quarter" idx="12"/>
          </p:nvPr>
        </p:nvSpPr>
        <p:spPr/>
        <p:txBody>
          <a:bodyPr/>
          <a:lstStyle/>
          <a:p>
            <a:fld id="{028A44FA-4E1C-2B47-9FAC-2E756D51855A}" type="slidenum">
              <a:rPr lang="en-US" smtClean="0"/>
              <a:t>‹#›</a:t>
            </a:fld>
            <a:endParaRPr lang="en-US"/>
          </a:p>
        </p:txBody>
      </p:sp>
    </p:spTree>
    <p:extLst>
      <p:ext uri="{BB962C8B-B14F-4D97-AF65-F5344CB8AC3E}">
        <p14:creationId xmlns:p14="http://schemas.microsoft.com/office/powerpoint/2010/main" val="3851253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hoto - Vertical">
  <p:cSld name="Photo - Vertical">
    <p:spTree>
      <p:nvGrpSpPr>
        <p:cNvPr id="1" name="Shape 21"/>
        <p:cNvGrpSpPr/>
        <p:nvPr/>
      </p:nvGrpSpPr>
      <p:grpSpPr>
        <a:xfrm>
          <a:off x="0" y="0"/>
          <a:ext cx="0" cy="0"/>
          <a:chOff x="0" y="0"/>
          <a:chExt cx="0" cy="0"/>
        </a:xfrm>
      </p:grpSpPr>
      <p:sp>
        <p:nvSpPr>
          <p:cNvPr id="22" name="Google Shape;22;p15"/>
          <p:cNvSpPr>
            <a:spLocks noGrp="1"/>
          </p:cNvSpPr>
          <p:nvPr>
            <p:ph type="pic" idx="2"/>
          </p:nvPr>
        </p:nvSpPr>
        <p:spPr>
          <a:xfrm>
            <a:off x="3115717" y="431602"/>
            <a:ext cx="8719841" cy="5813228"/>
          </a:xfrm>
          <a:prstGeom prst="rect">
            <a:avLst/>
          </a:prstGeom>
          <a:noFill/>
          <a:ln>
            <a:noFill/>
          </a:ln>
        </p:spPr>
      </p:sp>
      <p:sp>
        <p:nvSpPr>
          <p:cNvPr id="23" name="Google Shape;23;p15"/>
          <p:cNvSpPr txBox="1">
            <a:spLocks noGrp="1"/>
          </p:cNvSpPr>
          <p:nvPr>
            <p:ph type="title"/>
          </p:nvPr>
        </p:nvSpPr>
        <p:spPr>
          <a:xfrm>
            <a:off x="2193728" y="446484"/>
            <a:ext cx="3750469" cy="2803923"/>
          </a:xfrm>
          <a:prstGeom prst="rect">
            <a:avLst/>
          </a:prstGeom>
          <a:noFill/>
          <a:ln>
            <a:noFill/>
          </a:ln>
        </p:spPr>
        <p:txBody>
          <a:bodyPr spcFirstLastPara="1" wrap="square" lIns="71425" tIns="71425" rIns="71425" bIns="71425" anchor="b" anchorCtr="0">
            <a:normAutofit/>
          </a:bodyPr>
          <a:lstStyle>
            <a:lvl1pPr lvl="0" algn="l">
              <a:lnSpc>
                <a:spcPct val="100000"/>
              </a:lnSpc>
              <a:spcBef>
                <a:spcPts val="0"/>
              </a:spcBef>
              <a:spcAft>
                <a:spcPts val="0"/>
              </a:spcAft>
              <a:buClr>
                <a:srgbClr val="3D7AC1"/>
              </a:buClr>
              <a:buSzPts val="10800"/>
              <a:buFont typeface="Helvetica Neue"/>
              <a:buNone/>
              <a:defRPr b="1" i="1"/>
            </a:lvl1pPr>
            <a:lvl2pPr lvl="1" algn="l">
              <a:lnSpc>
                <a:spcPct val="100000"/>
              </a:lnSpc>
              <a:spcBef>
                <a:spcPts val="0"/>
              </a:spcBef>
              <a:spcAft>
                <a:spcPts val="0"/>
              </a:spcAft>
              <a:buClr>
                <a:srgbClr val="3D7AC1"/>
              </a:buClr>
              <a:buSzPts val="1800"/>
              <a:buNone/>
              <a:defRPr/>
            </a:lvl2pPr>
            <a:lvl3pPr lvl="2" algn="l">
              <a:lnSpc>
                <a:spcPct val="100000"/>
              </a:lnSpc>
              <a:spcBef>
                <a:spcPts val="0"/>
              </a:spcBef>
              <a:spcAft>
                <a:spcPts val="0"/>
              </a:spcAft>
              <a:buClr>
                <a:srgbClr val="3D7AC1"/>
              </a:buClr>
              <a:buSzPts val="1800"/>
              <a:buNone/>
              <a:defRPr/>
            </a:lvl3pPr>
            <a:lvl4pPr lvl="3" algn="l">
              <a:lnSpc>
                <a:spcPct val="100000"/>
              </a:lnSpc>
              <a:spcBef>
                <a:spcPts val="0"/>
              </a:spcBef>
              <a:spcAft>
                <a:spcPts val="0"/>
              </a:spcAft>
              <a:buClr>
                <a:srgbClr val="3D7AC1"/>
              </a:buClr>
              <a:buSzPts val="1800"/>
              <a:buNone/>
              <a:defRPr/>
            </a:lvl4pPr>
            <a:lvl5pPr lvl="4" algn="l">
              <a:lnSpc>
                <a:spcPct val="100000"/>
              </a:lnSpc>
              <a:spcBef>
                <a:spcPts val="0"/>
              </a:spcBef>
              <a:spcAft>
                <a:spcPts val="0"/>
              </a:spcAft>
              <a:buClr>
                <a:srgbClr val="3D7AC1"/>
              </a:buClr>
              <a:buSzPts val="1800"/>
              <a:buNone/>
              <a:defRPr/>
            </a:lvl5pPr>
            <a:lvl6pPr lvl="5" algn="l">
              <a:lnSpc>
                <a:spcPct val="100000"/>
              </a:lnSpc>
              <a:spcBef>
                <a:spcPts val="0"/>
              </a:spcBef>
              <a:spcAft>
                <a:spcPts val="0"/>
              </a:spcAft>
              <a:buClr>
                <a:srgbClr val="3D7AC1"/>
              </a:buClr>
              <a:buSzPts val="1800"/>
              <a:buNone/>
              <a:defRPr/>
            </a:lvl6pPr>
            <a:lvl7pPr lvl="6" algn="l">
              <a:lnSpc>
                <a:spcPct val="100000"/>
              </a:lnSpc>
              <a:spcBef>
                <a:spcPts val="0"/>
              </a:spcBef>
              <a:spcAft>
                <a:spcPts val="0"/>
              </a:spcAft>
              <a:buClr>
                <a:srgbClr val="3D7AC1"/>
              </a:buClr>
              <a:buSzPts val="1800"/>
              <a:buNone/>
              <a:defRPr/>
            </a:lvl7pPr>
            <a:lvl8pPr lvl="7" algn="l">
              <a:lnSpc>
                <a:spcPct val="100000"/>
              </a:lnSpc>
              <a:spcBef>
                <a:spcPts val="0"/>
              </a:spcBef>
              <a:spcAft>
                <a:spcPts val="0"/>
              </a:spcAft>
              <a:buClr>
                <a:srgbClr val="3D7AC1"/>
              </a:buClr>
              <a:buSzPts val="1800"/>
              <a:buNone/>
              <a:defRPr/>
            </a:lvl8pPr>
            <a:lvl9pPr lvl="8" algn="l">
              <a:lnSpc>
                <a:spcPct val="100000"/>
              </a:lnSpc>
              <a:spcBef>
                <a:spcPts val="0"/>
              </a:spcBef>
              <a:spcAft>
                <a:spcPts val="0"/>
              </a:spcAft>
              <a:buClr>
                <a:srgbClr val="3D7AC1"/>
              </a:buClr>
              <a:buSzPts val="1800"/>
              <a:buNone/>
              <a:defRPr/>
            </a:lvl9pPr>
          </a:lstStyle>
          <a:p>
            <a:endParaRPr/>
          </a:p>
        </p:txBody>
      </p:sp>
      <p:sp>
        <p:nvSpPr>
          <p:cNvPr id="24" name="Google Shape;24;p15"/>
          <p:cNvSpPr txBox="1">
            <a:spLocks noGrp="1"/>
          </p:cNvSpPr>
          <p:nvPr>
            <p:ph type="body" idx="1"/>
          </p:nvPr>
        </p:nvSpPr>
        <p:spPr>
          <a:xfrm>
            <a:off x="2193728" y="3321845"/>
            <a:ext cx="3750469" cy="2893219"/>
          </a:xfrm>
          <a:prstGeom prst="rect">
            <a:avLst/>
          </a:prstGeom>
          <a:noFill/>
          <a:ln>
            <a:noFill/>
          </a:ln>
        </p:spPr>
        <p:txBody>
          <a:bodyPr spcFirstLastPara="1" wrap="square" lIns="71425" tIns="71425" rIns="71425" bIns="71425" anchor="t" anchorCtr="0">
            <a:normAutofit/>
          </a:bodyPr>
          <a:lstStyle>
            <a:lvl1pPr marL="228600" lvl="0" indent="-114300" algn="ctr">
              <a:lnSpc>
                <a:spcPct val="80000"/>
              </a:lnSpc>
              <a:spcBef>
                <a:spcPts val="0"/>
              </a:spcBef>
              <a:spcAft>
                <a:spcPts val="0"/>
              </a:spcAft>
              <a:buClr>
                <a:srgbClr val="4F92D3"/>
              </a:buClr>
              <a:buSzPts val="9000"/>
              <a:buFont typeface="Helvetica Neue"/>
              <a:buNone/>
              <a:defRPr sz="4500" b="0" i="0">
                <a:solidFill>
                  <a:srgbClr val="4F92D3"/>
                </a:solidFill>
              </a:defRPr>
            </a:lvl1pPr>
            <a:lvl2pPr marL="457200" lvl="1" indent="-114300" algn="ctr">
              <a:lnSpc>
                <a:spcPct val="80000"/>
              </a:lnSpc>
              <a:spcBef>
                <a:spcPts val="0"/>
              </a:spcBef>
              <a:spcAft>
                <a:spcPts val="0"/>
              </a:spcAft>
              <a:buClr>
                <a:srgbClr val="4F92D3"/>
              </a:buClr>
              <a:buSzPts val="9000"/>
              <a:buFont typeface="Helvetica Neue"/>
              <a:buNone/>
              <a:defRPr sz="4500" b="0" i="0">
                <a:solidFill>
                  <a:srgbClr val="4F92D3"/>
                </a:solidFill>
              </a:defRPr>
            </a:lvl2pPr>
            <a:lvl3pPr marL="685800" lvl="2" indent="-114300" algn="ctr">
              <a:lnSpc>
                <a:spcPct val="80000"/>
              </a:lnSpc>
              <a:spcBef>
                <a:spcPts val="0"/>
              </a:spcBef>
              <a:spcAft>
                <a:spcPts val="0"/>
              </a:spcAft>
              <a:buClr>
                <a:srgbClr val="4F92D3"/>
              </a:buClr>
              <a:buSzPts val="9000"/>
              <a:buFont typeface="Helvetica Neue"/>
              <a:buNone/>
              <a:defRPr sz="4500" b="0" i="0">
                <a:solidFill>
                  <a:srgbClr val="4F92D3"/>
                </a:solidFill>
              </a:defRPr>
            </a:lvl3pPr>
            <a:lvl4pPr marL="914400" lvl="3" indent="-114300" algn="ctr">
              <a:lnSpc>
                <a:spcPct val="80000"/>
              </a:lnSpc>
              <a:spcBef>
                <a:spcPts val="0"/>
              </a:spcBef>
              <a:spcAft>
                <a:spcPts val="0"/>
              </a:spcAft>
              <a:buClr>
                <a:srgbClr val="4F92D3"/>
              </a:buClr>
              <a:buSzPts val="9000"/>
              <a:buFont typeface="Helvetica Neue"/>
              <a:buNone/>
              <a:defRPr sz="4500" b="0" i="0">
                <a:solidFill>
                  <a:srgbClr val="4F92D3"/>
                </a:solidFill>
              </a:defRPr>
            </a:lvl4pPr>
            <a:lvl5pPr marL="1143000" lvl="4" indent="-114300" algn="ctr">
              <a:lnSpc>
                <a:spcPct val="80000"/>
              </a:lnSpc>
              <a:spcBef>
                <a:spcPts val="0"/>
              </a:spcBef>
              <a:spcAft>
                <a:spcPts val="0"/>
              </a:spcAft>
              <a:buClr>
                <a:srgbClr val="4F92D3"/>
              </a:buClr>
              <a:buSzPts val="9000"/>
              <a:buFont typeface="Helvetica Neue"/>
              <a:buNone/>
              <a:defRPr sz="4500" b="0" i="0">
                <a:solidFill>
                  <a:srgbClr val="4F92D3"/>
                </a:solidFill>
              </a:defRPr>
            </a:lvl5pPr>
            <a:lvl6pPr marL="1371600" lvl="5" indent="-197168" algn="ctr">
              <a:lnSpc>
                <a:spcPct val="100000"/>
              </a:lnSpc>
              <a:spcBef>
                <a:spcPts val="1500"/>
              </a:spcBef>
              <a:spcAft>
                <a:spcPts val="0"/>
              </a:spcAft>
              <a:buClr>
                <a:srgbClr val="5E5E5E"/>
              </a:buClr>
              <a:buSzPts val="2610"/>
              <a:buChar char="•"/>
              <a:defRPr/>
            </a:lvl6pPr>
            <a:lvl7pPr marL="1600200" lvl="6" indent="-197168" algn="ctr">
              <a:lnSpc>
                <a:spcPct val="100000"/>
              </a:lnSpc>
              <a:spcBef>
                <a:spcPts val="1500"/>
              </a:spcBef>
              <a:spcAft>
                <a:spcPts val="0"/>
              </a:spcAft>
              <a:buClr>
                <a:srgbClr val="5E5E5E"/>
              </a:buClr>
              <a:buSzPts val="2610"/>
              <a:buChar char="•"/>
              <a:defRPr/>
            </a:lvl7pPr>
            <a:lvl8pPr marL="1828800" lvl="7" indent="-197167" algn="ctr">
              <a:lnSpc>
                <a:spcPct val="100000"/>
              </a:lnSpc>
              <a:spcBef>
                <a:spcPts val="1500"/>
              </a:spcBef>
              <a:spcAft>
                <a:spcPts val="0"/>
              </a:spcAft>
              <a:buClr>
                <a:srgbClr val="5E5E5E"/>
              </a:buClr>
              <a:buSzPts val="2610"/>
              <a:buChar char="•"/>
              <a:defRPr/>
            </a:lvl8pPr>
            <a:lvl9pPr marL="2057400" lvl="8" indent="-197167" algn="ctr">
              <a:lnSpc>
                <a:spcPct val="100000"/>
              </a:lnSpc>
              <a:spcBef>
                <a:spcPts val="1500"/>
              </a:spcBef>
              <a:spcAft>
                <a:spcPts val="0"/>
              </a:spcAft>
              <a:buClr>
                <a:srgbClr val="5E5E5E"/>
              </a:buClr>
              <a:buSzPts val="2610"/>
              <a:buChar char="•"/>
              <a:defRPr/>
            </a:lvl9pPr>
          </a:lstStyle>
          <a:p>
            <a:endParaRPr/>
          </a:p>
        </p:txBody>
      </p:sp>
      <p:sp>
        <p:nvSpPr>
          <p:cNvPr id="25" name="Google Shape;25;p15"/>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55544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Top">
  <p:cSld name="Title - Top">
    <p:spTree>
      <p:nvGrpSpPr>
        <p:cNvPr id="1" name="Shape 26"/>
        <p:cNvGrpSpPr/>
        <p:nvPr/>
      </p:nvGrpSpPr>
      <p:grpSpPr>
        <a:xfrm>
          <a:off x="0" y="0"/>
          <a:ext cx="0" cy="0"/>
          <a:chOff x="0" y="0"/>
          <a:chExt cx="0" cy="0"/>
        </a:xfrm>
      </p:grpSpPr>
      <p:sp>
        <p:nvSpPr>
          <p:cNvPr id="27" name="Google Shape;27;p16"/>
          <p:cNvSpPr txBox="1">
            <a:spLocks noGrp="1"/>
          </p:cNvSpPr>
          <p:nvPr>
            <p:ph type="title"/>
          </p:nvPr>
        </p:nvSpPr>
        <p:spPr>
          <a:xfrm>
            <a:off x="2193727" y="178594"/>
            <a:ext cx="7804547" cy="1518048"/>
          </a:xfrm>
          <a:prstGeom prst="rect">
            <a:avLst/>
          </a:prstGeom>
          <a:noFill/>
          <a:ln>
            <a:noFill/>
          </a:ln>
        </p:spPr>
        <p:txBody>
          <a:bodyPr spcFirstLastPara="1" wrap="square" lIns="71425" tIns="71425" rIns="71425" bIns="71425" anchor="ctr" anchorCtr="0">
            <a:normAutofit/>
          </a:bodyPr>
          <a:lstStyle>
            <a:lvl1pPr lvl="0" algn="l">
              <a:lnSpc>
                <a:spcPct val="100000"/>
              </a:lnSpc>
              <a:spcBef>
                <a:spcPts val="0"/>
              </a:spcBef>
              <a:spcAft>
                <a:spcPts val="0"/>
              </a:spcAft>
              <a:buClr>
                <a:srgbClr val="3D7AC1"/>
              </a:buClr>
              <a:buSzPts val="10800"/>
              <a:buFont typeface="Helvetica Neue"/>
              <a:buNone/>
              <a:defRPr b="1" i="1"/>
            </a:lvl1pPr>
            <a:lvl2pPr lvl="1" algn="l">
              <a:lnSpc>
                <a:spcPct val="100000"/>
              </a:lnSpc>
              <a:spcBef>
                <a:spcPts val="0"/>
              </a:spcBef>
              <a:spcAft>
                <a:spcPts val="0"/>
              </a:spcAft>
              <a:buClr>
                <a:srgbClr val="3D7AC1"/>
              </a:buClr>
              <a:buSzPts val="1800"/>
              <a:buNone/>
              <a:defRPr/>
            </a:lvl2pPr>
            <a:lvl3pPr lvl="2" algn="l">
              <a:lnSpc>
                <a:spcPct val="100000"/>
              </a:lnSpc>
              <a:spcBef>
                <a:spcPts val="0"/>
              </a:spcBef>
              <a:spcAft>
                <a:spcPts val="0"/>
              </a:spcAft>
              <a:buClr>
                <a:srgbClr val="3D7AC1"/>
              </a:buClr>
              <a:buSzPts val="1800"/>
              <a:buNone/>
              <a:defRPr/>
            </a:lvl3pPr>
            <a:lvl4pPr lvl="3" algn="l">
              <a:lnSpc>
                <a:spcPct val="100000"/>
              </a:lnSpc>
              <a:spcBef>
                <a:spcPts val="0"/>
              </a:spcBef>
              <a:spcAft>
                <a:spcPts val="0"/>
              </a:spcAft>
              <a:buClr>
                <a:srgbClr val="3D7AC1"/>
              </a:buClr>
              <a:buSzPts val="1800"/>
              <a:buNone/>
              <a:defRPr/>
            </a:lvl4pPr>
            <a:lvl5pPr lvl="4" algn="l">
              <a:lnSpc>
                <a:spcPct val="100000"/>
              </a:lnSpc>
              <a:spcBef>
                <a:spcPts val="0"/>
              </a:spcBef>
              <a:spcAft>
                <a:spcPts val="0"/>
              </a:spcAft>
              <a:buClr>
                <a:srgbClr val="3D7AC1"/>
              </a:buClr>
              <a:buSzPts val="1800"/>
              <a:buNone/>
              <a:defRPr/>
            </a:lvl5pPr>
            <a:lvl6pPr lvl="5" algn="l">
              <a:lnSpc>
                <a:spcPct val="100000"/>
              </a:lnSpc>
              <a:spcBef>
                <a:spcPts val="0"/>
              </a:spcBef>
              <a:spcAft>
                <a:spcPts val="0"/>
              </a:spcAft>
              <a:buClr>
                <a:srgbClr val="3D7AC1"/>
              </a:buClr>
              <a:buSzPts val="1800"/>
              <a:buNone/>
              <a:defRPr/>
            </a:lvl6pPr>
            <a:lvl7pPr lvl="6" algn="l">
              <a:lnSpc>
                <a:spcPct val="100000"/>
              </a:lnSpc>
              <a:spcBef>
                <a:spcPts val="0"/>
              </a:spcBef>
              <a:spcAft>
                <a:spcPts val="0"/>
              </a:spcAft>
              <a:buClr>
                <a:srgbClr val="3D7AC1"/>
              </a:buClr>
              <a:buSzPts val="1800"/>
              <a:buNone/>
              <a:defRPr/>
            </a:lvl7pPr>
            <a:lvl8pPr lvl="7" algn="l">
              <a:lnSpc>
                <a:spcPct val="100000"/>
              </a:lnSpc>
              <a:spcBef>
                <a:spcPts val="0"/>
              </a:spcBef>
              <a:spcAft>
                <a:spcPts val="0"/>
              </a:spcAft>
              <a:buClr>
                <a:srgbClr val="3D7AC1"/>
              </a:buClr>
              <a:buSzPts val="1800"/>
              <a:buNone/>
              <a:defRPr/>
            </a:lvl8pPr>
            <a:lvl9pPr lvl="8" algn="l">
              <a:lnSpc>
                <a:spcPct val="100000"/>
              </a:lnSpc>
              <a:spcBef>
                <a:spcPts val="0"/>
              </a:spcBef>
              <a:spcAft>
                <a:spcPts val="0"/>
              </a:spcAft>
              <a:buClr>
                <a:srgbClr val="3D7AC1"/>
              </a:buClr>
              <a:buSzPts val="1800"/>
              <a:buNone/>
              <a:defRPr/>
            </a:lvl9pPr>
          </a:lstStyle>
          <a:p>
            <a:endParaRPr/>
          </a:p>
        </p:txBody>
      </p:sp>
      <p:sp>
        <p:nvSpPr>
          <p:cNvPr id="28" name="Google Shape;28;p16"/>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36972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29"/>
        <p:cNvGrpSpPr/>
        <p:nvPr/>
      </p:nvGrpSpPr>
      <p:grpSpPr>
        <a:xfrm>
          <a:off x="0" y="0"/>
          <a:ext cx="0" cy="0"/>
          <a:chOff x="0" y="0"/>
          <a:chExt cx="0" cy="0"/>
        </a:xfrm>
      </p:grpSpPr>
      <p:sp>
        <p:nvSpPr>
          <p:cNvPr id="30" name="Google Shape;30;p17"/>
          <p:cNvSpPr txBox="1">
            <a:spLocks noGrp="1"/>
          </p:cNvSpPr>
          <p:nvPr>
            <p:ph type="title"/>
          </p:nvPr>
        </p:nvSpPr>
        <p:spPr>
          <a:xfrm>
            <a:off x="2193727" y="178594"/>
            <a:ext cx="7804547" cy="1518048"/>
          </a:xfrm>
          <a:prstGeom prst="rect">
            <a:avLst/>
          </a:prstGeom>
          <a:noFill/>
          <a:ln>
            <a:noFill/>
          </a:ln>
        </p:spPr>
        <p:txBody>
          <a:bodyPr spcFirstLastPara="1" wrap="square" lIns="71425" tIns="71425" rIns="71425" bIns="71425" anchor="ctr" anchorCtr="0">
            <a:normAutofit/>
          </a:bodyPr>
          <a:lstStyle>
            <a:lvl1pPr lvl="0" algn="l">
              <a:lnSpc>
                <a:spcPct val="100000"/>
              </a:lnSpc>
              <a:spcBef>
                <a:spcPts val="0"/>
              </a:spcBef>
              <a:spcAft>
                <a:spcPts val="0"/>
              </a:spcAft>
              <a:buClr>
                <a:srgbClr val="3D7AC1"/>
              </a:buClr>
              <a:buSzPts val="10800"/>
              <a:buFont typeface="Helvetica Neue"/>
              <a:buNone/>
              <a:defRPr b="1" i="1"/>
            </a:lvl1pPr>
            <a:lvl2pPr lvl="1" algn="l">
              <a:lnSpc>
                <a:spcPct val="100000"/>
              </a:lnSpc>
              <a:spcBef>
                <a:spcPts val="0"/>
              </a:spcBef>
              <a:spcAft>
                <a:spcPts val="0"/>
              </a:spcAft>
              <a:buClr>
                <a:srgbClr val="3D7AC1"/>
              </a:buClr>
              <a:buSzPts val="1800"/>
              <a:buNone/>
              <a:defRPr/>
            </a:lvl2pPr>
            <a:lvl3pPr lvl="2" algn="l">
              <a:lnSpc>
                <a:spcPct val="100000"/>
              </a:lnSpc>
              <a:spcBef>
                <a:spcPts val="0"/>
              </a:spcBef>
              <a:spcAft>
                <a:spcPts val="0"/>
              </a:spcAft>
              <a:buClr>
                <a:srgbClr val="3D7AC1"/>
              </a:buClr>
              <a:buSzPts val="1800"/>
              <a:buNone/>
              <a:defRPr/>
            </a:lvl3pPr>
            <a:lvl4pPr lvl="3" algn="l">
              <a:lnSpc>
                <a:spcPct val="100000"/>
              </a:lnSpc>
              <a:spcBef>
                <a:spcPts val="0"/>
              </a:spcBef>
              <a:spcAft>
                <a:spcPts val="0"/>
              </a:spcAft>
              <a:buClr>
                <a:srgbClr val="3D7AC1"/>
              </a:buClr>
              <a:buSzPts val="1800"/>
              <a:buNone/>
              <a:defRPr/>
            </a:lvl4pPr>
            <a:lvl5pPr lvl="4" algn="l">
              <a:lnSpc>
                <a:spcPct val="100000"/>
              </a:lnSpc>
              <a:spcBef>
                <a:spcPts val="0"/>
              </a:spcBef>
              <a:spcAft>
                <a:spcPts val="0"/>
              </a:spcAft>
              <a:buClr>
                <a:srgbClr val="3D7AC1"/>
              </a:buClr>
              <a:buSzPts val="1800"/>
              <a:buNone/>
              <a:defRPr/>
            </a:lvl5pPr>
            <a:lvl6pPr lvl="5" algn="l">
              <a:lnSpc>
                <a:spcPct val="100000"/>
              </a:lnSpc>
              <a:spcBef>
                <a:spcPts val="0"/>
              </a:spcBef>
              <a:spcAft>
                <a:spcPts val="0"/>
              </a:spcAft>
              <a:buClr>
                <a:srgbClr val="3D7AC1"/>
              </a:buClr>
              <a:buSzPts val="1800"/>
              <a:buNone/>
              <a:defRPr/>
            </a:lvl6pPr>
            <a:lvl7pPr lvl="6" algn="l">
              <a:lnSpc>
                <a:spcPct val="100000"/>
              </a:lnSpc>
              <a:spcBef>
                <a:spcPts val="0"/>
              </a:spcBef>
              <a:spcAft>
                <a:spcPts val="0"/>
              </a:spcAft>
              <a:buClr>
                <a:srgbClr val="3D7AC1"/>
              </a:buClr>
              <a:buSzPts val="1800"/>
              <a:buNone/>
              <a:defRPr/>
            </a:lvl7pPr>
            <a:lvl8pPr lvl="7" algn="l">
              <a:lnSpc>
                <a:spcPct val="100000"/>
              </a:lnSpc>
              <a:spcBef>
                <a:spcPts val="0"/>
              </a:spcBef>
              <a:spcAft>
                <a:spcPts val="0"/>
              </a:spcAft>
              <a:buClr>
                <a:srgbClr val="3D7AC1"/>
              </a:buClr>
              <a:buSzPts val="1800"/>
              <a:buNone/>
              <a:defRPr/>
            </a:lvl8pPr>
            <a:lvl9pPr lvl="8" algn="l">
              <a:lnSpc>
                <a:spcPct val="100000"/>
              </a:lnSpc>
              <a:spcBef>
                <a:spcPts val="0"/>
              </a:spcBef>
              <a:spcAft>
                <a:spcPts val="0"/>
              </a:spcAft>
              <a:buClr>
                <a:srgbClr val="3D7AC1"/>
              </a:buClr>
              <a:buSzPts val="1800"/>
              <a:buNone/>
              <a:defRPr/>
            </a:lvl9pPr>
          </a:lstStyle>
          <a:p>
            <a:endParaRPr/>
          </a:p>
        </p:txBody>
      </p:sp>
      <p:sp>
        <p:nvSpPr>
          <p:cNvPr id="31" name="Google Shape;31;p17"/>
          <p:cNvSpPr txBox="1">
            <a:spLocks noGrp="1"/>
          </p:cNvSpPr>
          <p:nvPr>
            <p:ph type="body" idx="1"/>
          </p:nvPr>
        </p:nvSpPr>
        <p:spPr>
          <a:xfrm>
            <a:off x="2193727" y="1821656"/>
            <a:ext cx="7804547" cy="4420196"/>
          </a:xfrm>
          <a:prstGeom prst="rect">
            <a:avLst/>
          </a:prstGeom>
          <a:noFill/>
          <a:ln>
            <a:noFill/>
          </a:ln>
        </p:spPr>
        <p:txBody>
          <a:bodyPr spcFirstLastPara="1" wrap="square" lIns="71425" tIns="71425" rIns="71425" bIns="71425" anchor="ctr" anchorCtr="0">
            <a:normAutofit/>
          </a:bodyPr>
          <a:lstStyle>
            <a:lvl1pPr marL="228600" lvl="0" indent="-367506" algn="ctr">
              <a:lnSpc>
                <a:spcPct val="100000"/>
              </a:lnSpc>
              <a:spcBef>
                <a:spcPts val="1500"/>
              </a:spcBef>
              <a:spcAft>
                <a:spcPts val="0"/>
              </a:spcAft>
              <a:buClr>
                <a:srgbClr val="5E5E5E"/>
              </a:buClr>
              <a:buSzPts val="7975"/>
              <a:buFont typeface="Helvetica Neue"/>
              <a:buChar char="•"/>
              <a:defRPr b="0" i="0"/>
            </a:lvl1pPr>
            <a:lvl2pPr marL="457200" lvl="1" indent="-367506" algn="ctr">
              <a:lnSpc>
                <a:spcPct val="100000"/>
              </a:lnSpc>
              <a:spcBef>
                <a:spcPts val="1500"/>
              </a:spcBef>
              <a:spcAft>
                <a:spcPts val="0"/>
              </a:spcAft>
              <a:buClr>
                <a:srgbClr val="5E5E5E"/>
              </a:buClr>
              <a:buSzPts val="7975"/>
              <a:buFont typeface="Helvetica Neue"/>
              <a:buChar char="•"/>
              <a:defRPr b="0" i="0"/>
            </a:lvl2pPr>
            <a:lvl3pPr marL="685800" lvl="2" indent="-367506" algn="ctr">
              <a:lnSpc>
                <a:spcPct val="100000"/>
              </a:lnSpc>
              <a:spcBef>
                <a:spcPts val="1500"/>
              </a:spcBef>
              <a:spcAft>
                <a:spcPts val="0"/>
              </a:spcAft>
              <a:buClr>
                <a:srgbClr val="5E5E5E"/>
              </a:buClr>
              <a:buSzPts val="7975"/>
              <a:buFont typeface="Helvetica Neue"/>
              <a:buChar char="•"/>
              <a:defRPr b="0" i="0"/>
            </a:lvl3pPr>
            <a:lvl4pPr marL="914400" lvl="3" indent="-367506" algn="ctr">
              <a:lnSpc>
                <a:spcPct val="100000"/>
              </a:lnSpc>
              <a:spcBef>
                <a:spcPts val="1500"/>
              </a:spcBef>
              <a:spcAft>
                <a:spcPts val="0"/>
              </a:spcAft>
              <a:buClr>
                <a:srgbClr val="5E5E5E"/>
              </a:buClr>
              <a:buSzPts val="7975"/>
              <a:buFont typeface="Helvetica Neue"/>
              <a:buChar char="•"/>
              <a:defRPr b="0" i="0"/>
            </a:lvl4pPr>
            <a:lvl5pPr marL="1143000" lvl="4" indent="-367506" algn="ctr">
              <a:lnSpc>
                <a:spcPct val="100000"/>
              </a:lnSpc>
              <a:spcBef>
                <a:spcPts val="1500"/>
              </a:spcBef>
              <a:spcAft>
                <a:spcPts val="0"/>
              </a:spcAft>
              <a:buClr>
                <a:srgbClr val="5E5E5E"/>
              </a:buClr>
              <a:buSzPts val="7975"/>
              <a:buFont typeface="Helvetica Neue"/>
              <a:buChar char="•"/>
              <a:defRPr b="0" i="0"/>
            </a:lvl5pPr>
            <a:lvl6pPr marL="1371600" lvl="5" indent="-197168" algn="ctr">
              <a:lnSpc>
                <a:spcPct val="100000"/>
              </a:lnSpc>
              <a:spcBef>
                <a:spcPts val="1500"/>
              </a:spcBef>
              <a:spcAft>
                <a:spcPts val="0"/>
              </a:spcAft>
              <a:buClr>
                <a:srgbClr val="5E5E5E"/>
              </a:buClr>
              <a:buSzPts val="2610"/>
              <a:buChar char="•"/>
              <a:defRPr/>
            </a:lvl6pPr>
            <a:lvl7pPr marL="1600200" lvl="6" indent="-197168" algn="ctr">
              <a:lnSpc>
                <a:spcPct val="100000"/>
              </a:lnSpc>
              <a:spcBef>
                <a:spcPts val="1500"/>
              </a:spcBef>
              <a:spcAft>
                <a:spcPts val="0"/>
              </a:spcAft>
              <a:buClr>
                <a:srgbClr val="5E5E5E"/>
              </a:buClr>
              <a:buSzPts val="2610"/>
              <a:buChar char="•"/>
              <a:defRPr/>
            </a:lvl7pPr>
            <a:lvl8pPr marL="1828800" lvl="7" indent="-197167" algn="ctr">
              <a:lnSpc>
                <a:spcPct val="100000"/>
              </a:lnSpc>
              <a:spcBef>
                <a:spcPts val="1500"/>
              </a:spcBef>
              <a:spcAft>
                <a:spcPts val="0"/>
              </a:spcAft>
              <a:buClr>
                <a:srgbClr val="5E5E5E"/>
              </a:buClr>
              <a:buSzPts val="2610"/>
              <a:buChar char="•"/>
              <a:defRPr/>
            </a:lvl8pPr>
            <a:lvl9pPr marL="2057400" lvl="8" indent="-197167" algn="ctr">
              <a:lnSpc>
                <a:spcPct val="100000"/>
              </a:lnSpc>
              <a:spcBef>
                <a:spcPts val="1500"/>
              </a:spcBef>
              <a:spcAft>
                <a:spcPts val="0"/>
              </a:spcAft>
              <a:buClr>
                <a:srgbClr val="5E5E5E"/>
              </a:buClr>
              <a:buSzPts val="2610"/>
              <a:buChar char="•"/>
              <a:defRPr/>
            </a:lvl9pPr>
          </a:lstStyle>
          <a:p>
            <a:endParaRPr/>
          </a:p>
        </p:txBody>
      </p:sp>
      <p:sp>
        <p:nvSpPr>
          <p:cNvPr id="32" name="Google Shape;32;p17"/>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62415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33"/>
        <p:cNvGrpSpPr/>
        <p:nvPr/>
      </p:nvGrpSpPr>
      <p:grpSpPr>
        <a:xfrm>
          <a:off x="0" y="0"/>
          <a:ext cx="0" cy="0"/>
          <a:chOff x="0" y="0"/>
          <a:chExt cx="0" cy="0"/>
        </a:xfrm>
      </p:grpSpPr>
      <p:sp>
        <p:nvSpPr>
          <p:cNvPr id="34" name="Google Shape;34;p18"/>
          <p:cNvSpPr>
            <a:spLocks noGrp="1"/>
          </p:cNvSpPr>
          <p:nvPr>
            <p:ph type="pic" idx="2"/>
          </p:nvPr>
        </p:nvSpPr>
        <p:spPr>
          <a:xfrm>
            <a:off x="4397127" y="1818679"/>
            <a:ext cx="6630294" cy="4420196"/>
          </a:xfrm>
          <a:prstGeom prst="rect">
            <a:avLst/>
          </a:prstGeom>
          <a:noFill/>
          <a:ln>
            <a:noFill/>
          </a:ln>
        </p:spPr>
      </p:sp>
      <p:sp>
        <p:nvSpPr>
          <p:cNvPr id="35" name="Google Shape;35;p18"/>
          <p:cNvSpPr txBox="1">
            <a:spLocks noGrp="1"/>
          </p:cNvSpPr>
          <p:nvPr>
            <p:ph type="title"/>
          </p:nvPr>
        </p:nvSpPr>
        <p:spPr>
          <a:xfrm>
            <a:off x="2193727" y="178594"/>
            <a:ext cx="7804547" cy="1518048"/>
          </a:xfrm>
          <a:prstGeom prst="rect">
            <a:avLst/>
          </a:prstGeom>
          <a:noFill/>
          <a:ln>
            <a:noFill/>
          </a:ln>
        </p:spPr>
        <p:txBody>
          <a:bodyPr spcFirstLastPara="1" wrap="square" lIns="71425" tIns="71425" rIns="71425" bIns="71425" anchor="ctr" anchorCtr="0">
            <a:normAutofit/>
          </a:bodyPr>
          <a:lstStyle>
            <a:lvl1pPr lvl="0" algn="l">
              <a:lnSpc>
                <a:spcPct val="100000"/>
              </a:lnSpc>
              <a:spcBef>
                <a:spcPts val="0"/>
              </a:spcBef>
              <a:spcAft>
                <a:spcPts val="0"/>
              </a:spcAft>
              <a:buClr>
                <a:srgbClr val="3D7AC1"/>
              </a:buClr>
              <a:buSzPts val="10800"/>
              <a:buFont typeface="Helvetica Neue"/>
              <a:buNone/>
              <a:defRPr b="1" i="1"/>
            </a:lvl1pPr>
            <a:lvl2pPr lvl="1" algn="l">
              <a:lnSpc>
                <a:spcPct val="100000"/>
              </a:lnSpc>
              <a:spcBef>
                <a:spcPts val="0"/>
              </a:spcBef>
              <a:spcAft>
                <a:spcPts val="0"/>
              </a:spcAft>
              <a:buClr>
                <a:srgbClr val="3D7AC1"/>
              </a:buClr>
              <a:buSzPts val="1800"/>
              <a:buNone/>
              <a:defRPr/>
            </a:lvl2pPr>
            <a:lvl3pPr lvl="2" algn="l">
              <a:lnSpc>
                <a:spcPct val="100000"/>
              </a:lnSpc>
              <a:spcBef>
                <a:spcPts val="0"/>
              </a:spcBef>
              <a:spcAft>
                <a:spcPts val="0"/>
              </a:spcAft>
              <a:buClr>
                <a:srgbClr val="3D7AC1"/>
              </a:buClr>
              <a:buSzPts val="1800"/>
              <a:buNone/>
              <a:defRPr/>
            </a:lvl3pPr>
            <a:lvl4pPr lvl="3" algn="l">
              <a:lnSpc>
                <a:spcPct val="100000"/>
              </a:lnSpc>
              <a:spcBef>
                <a:spcPts val="0"/>
              </a:spcBef>
              <a:spcAft>
                <a:spcPts val="0"/>
              </a:spcAft>
              <a:buClr>
                <a:srgbClr val="3D7AC1"/>
              </a:buClr>
              <a:buSzPts val="1800"/>
              <a:buNone/>
              <a:defRPr/>
            </a:lvl4pPr>
            <a:lvl5pPr lvl="4" algn="l">
              <a:lnSpc>
                <a:spcPct val="100000"/>
              </a:lnSpc>
              <a:spcBef>
                <a:spcPts val="0"/>
              </a:spcBef>
              <a:spcAft>
                <a:spcPts val="0"/>
              </a:spcAft>
              <a:buClr>
                <a:srgbClr val="3D7AC1"/>
              </a:buClr>
              <a:buSzPts val="1800"/>
              <a:buNone/>
              <a:defRPr/>
            </a:lvl5pPr>
            <a:lvl6pPr lvl="5" algn="l">
              <a:lnSpc>
                <a:spcPct val="100000"/>
              </a:lnSpc>
              <a:spcBef>
                <a:spcPts val="0"/>
              </a:spcBef>
              <a:spcAft>
                <a:spcPts val="0"/>
              </a:spcAft>
              <a:buClr>
                <a:srgbClr val="3D7AC1"/>
              </a:buClr>
              <a:buSzPts val="1800"/>
              <a:buNone/>
              <a:defRPr/>
            </a:lvl6pPr>
            <a:lvl7pPr lvl="6" algn="l">
              <a:lnSpc>
                <a:spcPct val="100000"/>
              </a:lnSpc>
              <a:spcBef>
                <a:spcPts val="0"/>
              </a:spcBef>
              <a:spcAft>
                <a:spcPts val="0"/>
              </a:spcAft>
              <a:buClr>
                <a:srgbClr val="3D7AC1"/>
              </a:buClr>
              <a:buSzPts val="1800"/>
              <a:buNone/>
              <a:defRPr/>
            </a:lvl7pPr>
            <a:lvl8pPr lvl="7" algn="l">
              <a:lnSpc>
                <a:spcPct val="100000"/>
              </a:lnSpc>
              <a:spcBef>
                <a:spcPts val="0"/>
              </a:spcBef>
              <a:spcAft>
                <a:spcPts val="0"/>
              </a:spcAft>
              <a:buClr>
                <a:srgbClr val="3D7AC1"/>
              </a:buClr>
              <a:buSzPts val="1800"/>
              <a:buNone/>
              <a:defRPr/>
            </a:lvl8pPr>
            <a:lvl9pPr lvl="8" algn="l">
              <a:lnSpc>
                <a:spcPct val="100000"/>
              </a:lnSpc>
              <a:spcBef>
                <a:spcPts val="0"/>
              </a:spcBef>
              <a:spcAft>
                <a:spcPts val="0"/>
              </a:spcAft>
              <a:buClr>
                <a:srgbClr val="3D7AC1"/>
              </a:buClr>
              <a:buSzPts val="1800"/>
              <a:buNone/>
              <a:defRPr/>
            </a:lvl9pPr>
          </a:lstStyle>
          <a:p>
            <a:endParaRPr/>
          </a:p>
        </p:txBody>
      </p:sp>
      <p:sp>
        <p:nvSpPr>
          <p:cNvPr id="36" name="Google Shape;36;p18"/>
          <p:cNvSpPr txBox="1">
            <a:spLocks noGrp="1"/>
          </p:cNvSpPr>
          <p:nvPr>
            <p:ph type="body" idx="1"/>
          </p:nvPr>
        </p:nvSpPr>
        <p:spPr>
          <a:xfrm>
            <a:off x="2193728" y="1821656"/>
            <a:ext cx="3750469" cy="4420196"/>
          </a:xfrm>
          <a:prstGeom prst="rect">
            <a:avLst/>
          </a:prstGeom>
          <a:noFill/>
          <a:ln>
            <a:noFill/>
          </a:ln>
        </p:spPr>
        <p:txBody>
          <a:bodyPr spcFirstLastPara="1" wrap="square" lIns="71425" tIns="71425" rIns="71425" bIns="71425" anchor="ctr" anchorCtr="0">
            <a:normAutofit/>
          </a:bodyPr>
          <a:lstStyle>
            <a:lvl1pPr marL="228600" lvl="0" indent="-367506" algn="ctr">
              <a:lnSpc>
                <a:spcPct val="100000"/>
              </a:lnSpc>
              <a:spcBef>
                <a:spcPts val="1500"/>
              </a:spcBef>
              <a:spcAft>
                <a:spcPts val="0"/>
              </a:spcAft>
              <a:buClr>
                <a:srgbClr val="5E5E5E"/>
              </a:buClr>
              <a:buSzPts val="7975"/>
              <a:buFont typeface="Helvetica Neue"/>
              <a:buChar char="•"/>
              <a:defRPr b="0" i="0"/>
            </a:lvl1pPr>
            <a:lvl2pPr marL="457200" lvl="1" indent="-367506" algn="ctr">
              <a:lnSpc>
                <a:spcPct val="100000"/>
              </a:lnSpc>
              <a:spcBef>
                <a:spcPts val="1500"/>
              </a:spcBef>
              <a:spcAft>
                <a:spcPts val="0"/>
              </a:spcAft>
              <a:buClr>
                <a:srgbClr val="5E5E5E"/>
              </a:buClr>
              <a:buSzPts val="7975"/>
              <a:buFont typeface="Helvetica Neue"/>
              <a:buChar char="•"/>
              <a:defRPr b="0" i="0"/>
            </a:lvl2pPr>
            <a:lvl3pPr marL="685800" lvl="2" indent="-367506" algn="ctr">
              <a:lnSpc>
                <a:spcPct val="100000"/>
              </a:lnSpc>
              <a:spcBef>
                <a:spcPts val="1500"/>
              </a:spcBef>
              <a:spcAft>
                <a:spcPts val="0"/>
              </a:spcAft>
              <a:buClr>
                <a:srgbClr val="5E5E5E"/>
              </a:buClr>
              <a:buSzPts val="7975"/>
              <a:buFont typeface="Helvetica Neue"/>
              <a:buChar char="•"/>
              <a:defRPr b="0" i="0"/>
            </a:lvl3pPr>
            <a:lvl4pPr marL="914400" lvl="3" indent="-367506" algn="ctr">
              <a:lnSpc>
                <a:spcPct val="100000"/>
              </a:lnSpc>
              <a:spcBef>
                <a:spcPts val="1500"/>
              </a:spcBef>
              <a:spcAft>
                <a:spcPts val="0"/>
              </a:spcAft>
              <a:buClr>
                <a:srgbClr val="5E5E5E"/>
              </a:buClr>
              <a:buSzPts val="7975"/>
              <a:buFont typeface="Helvetica Neue"/>
              <a:buChar char="•"/>
              <a:defRPr b="0" i="0"/>
            </a:lvl4pPr>
            <a:lvl5pPr marL="1143000" lvl="4" indent="-367506" algn="ctr">
              <a:lnSpc>
                <a:spcPct val="100000"/>
              </a:lnSpc>
              <a:spcBef>
                <a:spcPts val="1500"/>
              </a:spcBef>
              <a:spcAft>
                <a:spcPts val="0"/>
              </a:spcAft>
              <a:buClr>
                <a:srgbClr val="5E5E5E"/>
              </a:buClr>
              <a:buSzPts val="7975"/>
              <a:buFont typeface="Helvetica Neue"/>
              <a:buChar char="•"/>
              <a:defRPr b="0" i="0"/>
            </a:lvl5pPr>
            <a:lvl6pPr marL="1371600" lvl="5" indent="-197168" algn="ctr">
              <a:lnSpc>
                <a:spcPct val="100000"/>
              </a:lnSpc>
              <a:spcBef>
                <a:spcPts val="1500"/>
              </a:spcBef>
              <a:spcAft>
                <a:spcPts val="0"/>
              </a:spcAft>
              <a:buClr>
                <a:srgbClr val="5E5E5E"/>
              </a:buClr>
              <a:buSzPts val="2610"/>
              <a:buChar char="•"/>
              <a:defRPr/>
            </a:lvl6pPr>
            <a:lvl7pPr marL="1600200" lvl="6" indent="-197168" algn="ctr">
              <a:lnSpc>
                <a:spcPct val="100000"/>
              </a:lnSpc>
              <a:spcBef>
                <a:spcPts val="1500"/>
              </a:spcBef>
              <a:spcAft>
                <a:spcPts val="0"/>
              </a:spcAft>
              <a:buClr>
                <a:srgbClr val="5E5E5E"/>
              </a:buClr>
              <a:buSzPts val="2610"/>
              <a:buChar char="•"/>
              <a:defRPr/>
            </a:lvl7pPr>
            <a:lvl8pPr marL="1828800" lvl="7" indent="-197167" algn="ctr">
              <a:lnSpc>
                <a:spcPct val="100000"/>
              </a:lnSpc>
              <a:spcBef>
                <a:spcPts val="1500"/>
              </a:spcBef>
              <a:spcAft>
                <a:spcPts val="0"/>
              </a:spcAft>
              <a:buClr>
                <a:srgbClr val="5E5E5E"/>
              </a:buClr>
              <a:buSzPts val="2610"/>
              <a:buChar char="•"/>
              <a:defRPr/>
            </a:lvl8pPr>
            <a:lvl9pPr marL="2057400" lvl="8" indent="-197167" algn="ctr">
              <a:lnSpc>
                <a:spcPct val="100000"/>
              </a:lnSpc>
              <a:spcBef>
                <a:spcPts val="1500"/>
              </a:spcBef>
              <a:spcAft>
                <a:spcPts val="0"/>
              </a:spcAft>
              <a:buClr>
                <a:srgbClr val="5E5E5E"/>
              </a:buClr>
              <a:buSzPts val="2610"/>
              <a:buChar char="•"/>
              <a:defRPr/>
            </a:lvl9pPr>
          </a:lstStyle>
          <a:p>
            <a:endParaRPr/>
          </a:p>
        </p:txBody>
      </p:sp>
      <p:sp>
        <p:nvSpPr>
          <p:cNvPr id="37" name="Google Shape;37;p18"/>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07953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38"/>
        <p:cNvGrpSpPr/>
        <p:nvPr/>
      </p:nvGrpSpPr>
      <p:grpSpPr>
        <a:xfrm>
          <a:off x="0" y="0"/>
          <a:ext cx="0" cy="0"/>
          <a:chOff x="0" y="0"/>
          <a:chExt cx="0" cy="0"/>
        </a:xfrm>
      </p:grpSpPr>
      <p:sp>
        <p:nvSpPr>
          <p:cNvPr id="39" name="Google Shape;39;p19"/>
          <p:cNvSpPr txBox="1">
            <a:spLocks noGrp="1"/>
          </p:cNvSpPr>
          <p:nvPr>
            <p:ph type="body" idx="1"/>
          </p:nvPr>
        </p:nvSpPr>
        <p:spPr>
          <a:xfrm>
            <a:off x="2193727" y="892970"/>
            <a:ext cx="7804547" cy="5072063"/>
          </a:xfrm>
          <a:prstGeom prst="rect">
            <a:avLst/>
          </a:prstGeom>
          <a:noFill/>
          <a:ln>
            <a:noFill/>
          </a:ln>
        </p:spPr>
        <p:txBody>
          <a:bodyPr spcFirstLastPara="1" wrap="square" lIns="71425" tIns="71425" rIns="71425" bIns="71425" anchor="ctr" anchorCtr="0">
            <a:normAutofit/>
          </a:bodyPr>
          <a:lstStyle>
            <a:lvl1pPr marL="228600" lvl="0" indent="-367506" algn="ctr">
              <a:lnSpc>
                <a:spcPct val="100000"/>
              </a:lnSpc>
              <a:spcBef>
                <a:spcPts val="1500"/>
              </a:spcBef>
              <a:spcAft>
                <a:spcPts val="0"/>
              </a:spcAft>
              <a:buClr>
                <a:srgbClr val="5E5E5E"/>
              </a:buClr>
              <a:buSzPts val="7975"/>
              <a:buFont typeface="Helvetica Neue"/>
              <a:buChar char="•"/>
              <a:defRPr b="0" i="0"/>
            </a:lvl1pPr>
            <a:lvl2pPr marL="457200" lvl="1" indent="-367506" algn="ctr">
              <a:lnSpc>
                <a:spcPct val="100000"/>
              </a:lnSpc>
              <a:spcBef>
                <a:spcPts val="1500"/>
              </a:spcBef>
              <a:spcAft>
                <a:spcPts val="0"/>
              </a:spcAft>
              <a:buClr>
                <a:srgbClr val="5E5E5E"/>
              </a:buClr>
              <a:buSzPts val="7975"/>
              <a:buFont typeface="Helvetica Neue"/>
              <a:buChar char="•"/>
              <a:defRPr b="0" i="0"/>
            </a:lvl2pPr>
            <a:lvl3pPr marL="685800" lvl="2" indent="-367506" algn="ctr">
              <a:lnSpc>
                <a:spcPct val="100000"/>
              </a:lnSpc>
              <a:spcBef>
                <a:spcPts val="1500"/>
              </a:spcBef>
              <a:spcAft>
                <a:spcPts val="0"/>
              </a:spcAft>
              <a:buClr>
                <a:srgbClr val="5E5E5E"/>
              </a:buClr>
              <a:buSzPts val="7975"/>
              <a:buFont typeface="Helvetica Neue"/>
              <a:buChar char="•"/>
              <a:defRPr b="0" i="0"/>
            </a:lvl3pPr>
            <a:lvl4pPr marL="914400" lvl="3" indent="-367506" algn="ctr">
              <a:lnSpc>
                <a:spcPct val="100000"/>
              </a:lnSpc>
              <a:spcBef>
                <a:spcPts val="1500"/>
              </a:spcBef>
              <a:spcAft>
                <a:spcPts val="0"/>
              </a:spcAft>
              <a:buClr>
                <a:srgbClr val="5E5E5E"/>
              </a:buClr>
              <a:buSzPts val="7975"/>
              <a:buFont typeface="Helvetica Neue"/>
              <a:buChar char="•"/>
              <a:defRPr b="0" i="0"/>
            </a:lvl4pPr>
            <a:lvl5pPr marL="1143000" lvl="4" indent="-367506" algn="ctr">
              <a:lnSpc>
                <a:spcPct val="100000"/>
              </a:lnSpc>
              <a:spcBef>
                <a:spcPts val="1500"/>
              </a:spcBef>
              <a:spcAft>
                <a:spcPts val="0"/>
              </a:spcAft>
              <a:buClr>
                <a:srgbClr val="5E5E5E"/>
              </a:buClr>
              <a:buSzPts val="7975"/>
              <a:buFont typeface="Helvetica Neue"/>
              <a:buChar char="•"/>
              <a:defRPr b="0" i="0"/>
            </a:lvl5pPr>
            <a:lvl6pPr marL="1371600" lvl="5" indent="-197168" algn="ctr">
              <a:lnSpc>
                <a:spcPct val="100000"/>
              </a:lnSpc>
              <a:spcBef>
                <a:spcPts val="1500"/>
              </a:spcBef>
              <a:spcAft>
                <a:spcPts val="0"/>
              </a:spcAft>
              <a:buClr>
                <a:srgbClr val="5E5E5E"/>
              </a:buClr>
              <a:buSzPts val="2610"/>
              <a:buChar char="•"/>
              <a:defRPr/>
            </a:lvl6pPr>
            <a:lvl7pPr marL="1600200" lvl="6" indent="-197168" algn="ctr">
              <a:lnSpc>
                <a:spcPct val="100000"/>
              </a:lnSpc>
              <a:spcBef>
                <a:spcPts val="1500"/>
              </a:spcBef>
              <a:spcAft>
                <a:spcPts val="0"/>
              </a:spcAft>
              <a:buClr>
                <a:srgbClr val="5E5E5E"/>
              </a:buClr>
              <a:buSzPts val="2610"/>
              <a:buChar char="•"/>
              <a:defRPr/>
            </a:lvl7pPr>
            <a:lvl8pPr marL="1828800" lvl="7" indent="-197167" algn="ctr">
              <a:lnSpc>
                <a:spcPct val="100000"/>
              </a:lnSpc>
              <a:spcBef>
                <a:spcPts val="1500"/>
              </a:spcBef>
              <a:spcAft>
                <a:spcPts val="0"/>
              </a:spcAft>
              <a:buClr>
                <a:srgbClr val="5E5E5E"/>
              </a:buClr>
              <a:buSzPts val="2610"/>
              <a:buChar char="•"/>
              <a:defRPr/>
            </a:lvl8pPr>
            <a:lvl9pPr marL="2057400" lvl="8" indent="-197167" algn="ctr">
              <a:lnSpc>
                <a:spcPct val="100000"/>
              </a:lnSpc>
              <a:spcBef>
                <a:spcPts val="1500"/>
              </a:spcBef>
              <a:spcAft>
                <a:spcPts val="0"/>
              </a:spcAft>
              <a:buClr>
                <a:srgbClr val="5E5E5E"/>
              </a:buClr>
              <a:buSzPts val="2610"/>
              <a:buChar char="•"/>
              <a:defRPr/>
            </a:lvl9pPr>
          </a:lstStyle>
          <a:p>
            <a:endParaRPr/>
          </a:p>
        </p:txBody>
      </p:sp>
      <p:sp>
        <p:nvSpPr>
          <p:cNvPr id="40" name="Google Shape;40;p19"/>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37153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41"/>
        <p:cNvGrpSpPr/>
        <p:nvPr/>
      </p:nvGrpSpPr>
      <p:grpSpPr>
        <a:xfrm>
          <a:off x="0" y="0"/>
          <a:ext cx="0" cy="0"/>
          <a:chOff x="0" y="0"/>
          <a:chExt cx="0" cy="0"/>
        </a:xfrm>
      </p:grpSpPr>
      <p:sp>
        <p:nvSpPr>
          <p:cNvPr id="42" name="Google Shape;42;p20"/>
          <p:cNvSpPr>
            <a:spLocks noGrp="1"/>
          </p:cNvSpPr>
          <p:nvPr>
            <p:ph type="pic" idx="2"/>
          </p:nvPr>
        </p:nvSpPr>
        <p:spPr>
          <a:xfrm>
            <a:off x="6221017" y="3536157"/>
            <a:ext cx="4257245" cy="2839641"/>
          </a:xfrm>
          <a:prstGeom prst="rect">
            <a:avLst/>
          </a:prstGeom>
          <a:noFill/>
          <a:ln>
            <a:noFill/>
          </a:ln>
        </p:spPr>
      </p:sp>
      <p:sp>
        <p:nvSpPr>
          <p:cNvPr id="43" name="Google Shape;43;p20"/>
          <p:cNvSpPr>
            <a:spLocks noGrp="1"/>
          </p:cNvSpPr>
          <p:nvPr>
            <p:ph type="pic" idx="3"/>
          </p:nvPr>
        </p:nvSpPr>
        <p:spPr>
          <a:xfrm>
            <a:off x="6096000" y="625079"/>
            <a:ext cx="4125516" cy="2750345"/>
          </a:xfrm>
          <a:prstGeom prst="rect">
            <a:avLst/>
          </a:prstGeom>
          <a:noFill/>
          <a:ln>
            <a:noFill/>
          </a:ln>
        </p:spPr>
      </p:sp>
      <p:sp>
        <p:nvSpPr>
          <p:cNvPr id="44" name="Google Shape;44;p20"/>
          <p:cNvSpPr>
            <a:spLocks noGrp="1"/>
          </p:cNvSpPr>
          <p:nvPr>
            <p:ph type="pic" idx="4"/>
          </p:nvPr>
        </p:nvSpPr>
        <p:spPr>
          <a:xfrm>
            <a:off x="-145852" y="625078"/>
            <a:ext cx="8425160" cy="5616774"/>
          </a:xfrm>
          <a:prstGeom prst="rect">
            <a:avLst/>
          </a:prstGeom>
          <a:noFill/>
          <a:ln>
            <a:noFill/>
          </a:ln>
        </p:spPr>
      </p:sp>
      <p:sp>
        <p:nvSpPr>
          <p:cNvPr id="45" name="Google Shape;45;p20"/>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90004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6"/>
        <p:cNvGrpSpPr/>
        <p:nvPr/>
      </p:nvGrpSpPr>
      <p:grpSpPr>
        <a:xfrm>
          <a:off x="0" y="0"/>
          <a:ext cx="0" cy="0"/>
          <a:chOff x="0" y="0"/>
          <a:chExt cx="0" cy="0"/>
        </a:xfrm>
      </p:grpSpPr>
      <p:sp>
        <p:nvSpPr>
          <p:cNvPr id="47" name="Google Shape;47;p21"/>
          <p:cNvSpPr txBox="1">
            <a:spLocks noGrp="1"/>
          </p:cNvSpPr>
          <p:nvPr>
            <p:ph type="body" idx="1"/>
          </p:nvPr>
        </p:nvSpPr>
        <p:spPr>
          <a:xfrm>
            <a:off x="2416969" y="4473774"/>
            <a:ext cx="7358063" cy="429323"/>
          </a:xfrm>
          <a:prstGeom prst="rect">
            <a:avLst/>
          </a:prstGeom>
          <a:noFill/>
          <a:ln>
            <a:noFill/>
          </a:ln>
        </p:spPr>
        <p:txBody>
          <a:bodyPr spcFirstLastPara="1" wrap="square" lIns="71425" tIns="71425" rIns="71425" bIns="71425" anchor="t" anchorCtr="0">
            <a:spAutoFit/>
          </a:bodyPr>
          <a:lstStyle>
            <a:lvl1pPr marL="228600" lvl="0" indent="-114300" algn="ctr">
              <a:lnSpc>
                <a:spcPct val="194736"/>
              </a:lnSpc>
              <a:spcBef>
                <a:spcPts val="0"/>
              </a:spcBef>
              <a:spcAft>
                <a:spcPts val="0"/>
              </a:spcAft>
              <a:buClr>
                <a:srgbClr val="5E5E5E"/>
              </a:buClr>
              <a:buSzPts val="1900"/>
              <a:buFont typeface="Helvetica Neue"/>
              <a:buNone/>
              <a:defRPr sz="950" b="0" i="0"/>
            </a:lvl1pPr>
            <a:lvl2pPr marL="457200" lvl="1" indent="-197168" algn="ctr">
              <a:lnSpc>
                <a:spcPct val="100000"/>
              </a:lnSpc>
              <a:spcBef>
                <a:spcPts val="1500"/>
              </a:spcBef>
              <a:spcAft>
                <a:spcPts val="0"/>
              </a:spcAft>
              <a:buClr>
                <a:srgbClr val="5E5E5E"/>
              </a:buClr>
              <a:buSzPts val="2610"/>
              <a:buChar char="•"/>
              <a:defRPr/>
            </a:lvl2pPr>
            <a:lvl3pPr marL="685800" lvl="2" indent="-197168" algn="ctr">
              <a:lnSpc>
                <a:spcPct val="100000"/>
              </a:lnSpc>
              <a:spcBef>
                <a:spcPts val="1500"/>
              </a:spcBef>
              <a:spcAft>
                <a:spcPts val="0"/>
              </a:spcAft>
              <a:buClr>
                <a:srgbClr val="5E5E5E"/>
              </a:buClr>
              <a:buSzPts val="2610"/>
              <a:buChar char="•"/>
              <a:defRPr/>
            </a:lvl3pPr>
            <a:lvl4pPr marL="914400" lvl="3" indent="-197168" algn="ctr">
              <a:lnSpc>
                <a:spcPct val="100000"/>
              </a:lnSpc>
              <a:spcBef>
                <a:spcPts val="1500"/>
              </a:spcBef>
              <a:spcAft>
                <a:spcPts val="0"/>
              </a:spcAft>
              <a:buClr>
                <a:srgbClr val="5E5E5E"/>
              </a:buClr>
              <a:buSzPts val="2610"/>
              <a:buChar char="•"/>
              <a:defRPr/>
            </a:lvl4pPr>
            <a:lvl5pPr marL="1143000" lvl="4" indent="-197168" algn="ctr">
              <a:lnSpc>
                <a:spcPct val="100000"/>
              </a:lnSpc>
              <a:spcBef>
                <a:spcPts val="1500"/>
              </a:spcBef>
              <a:spcAft>
                <a:spcPts val="0"/>
              </a:spcAft>
              <a:buClr>
                <a:srgbClr val="5E5E5E"/>
              </a:buClr>
              <a:buSzPts val="2610"/>
              <a:buChar char="•"/>
              <a:defRPr/>
            </a:lvl5pPr>
            <a:lvl6pPr marL="1371600" lvl="5" indent="-197168" algn="ctr">
              <a:lnSpc>
                <a:spcPct val="100000"/>
              </a:lnSpc>
              <a:spcBef>
                <a:spcPts val="1500"/>
              </a:spcBef>
              <a:spcAft>
                <a:spcPts val="0"/>
              </a:spcAft>
              <a:buClr>
                <a:srgbClr val="5E5E5E"/>
              </a:buClr>
              <a:buSzPts val="2610"/>
              <a:buChar char="•"/>
              <a:defRPr/>
            </a:lvl6pPr>
            <a:lvl7pPr marL="1600200" lvl="6" indent="-197168" algn="ctr">
              <a:lnSpc>
                <a:spcPct val="100000"/>
              </a:lnSpc>
              <a:spcBef>
                <a:spcPts val="1500"/>
              </a:spcBef>
              <a:spcAft>
                <a:spcPts val="0"/>
              </a:spcAft>
              <a:buClr>
                <a:srgbClr val="5E5E5E"/>
              </a:buClr>
              <a:buSzPts val="2610"/>
              <a:buChar char="•"/>
              <a:defRPr/>
            </a:lvl7pPr>
            <a:lvl8pPr marL="1828800" lvl="7" indent="-197167" algn="ctr">
              <a:lnSpc>
                <a:spcPct val="100000"/>
              </a:lnSpc>
              <a:spcBef>
                <a:spcPts val="1500"/>
              </a:spcBef>
              <a:spcAft>
                <a:spcPts val="0"/>
              </a:spcAft>
              <a:buClr>
                <a:srgbClr val="5E5E5E"/>
              </a:buClr>
              <a:buSzPts val="2610"/>
              <a:buChar char="•"/>
              <a:defRPr/>
            </a:lvl8pPr>
            <a:lvl9pPr marL="2057400" lvl="8" indent="-197167" algn="ctr">
              <a:lnSpc>
                <a:spcPct val="100000"/>
              </a:lnSpc>
              <a:spcBef>
                <a:spcPts val="1500"/>
              </a:spcBef>
              <a:spcAft>
                <a:spcPts val="0"/>
              </a:spcAft>
              <a:buClr>
                <a:srgbClr val="5E5E5E"/>
              </a:buClr>
              <a:buSzPts val="2610"/>
              <a:buChar char="•"/>
              <a:defRPr/>
            </a:lvl9pPr>
          </a:lstStyle>
          <a:p>
            <a:endParaRPr/>
          </a:p>
        </p:txBody>
      </p:sp>
      <p:sp>
        <p:nvSpPr>
          <p:cNvPr id="48" name="Google Shape;48;p21"/>
          <p:cNvSpPr txBox="1">
            <a:spLocks noGrp="1"/>
          </p:cNvSpPr>
          <p:nvPr>
            <p:ph type="body" idx="2"/>
          </p:nvPr>
        </p:nvSpPr>
        <p:spPr>
          <a:xfrm>
            <a:off x="2416969" y="2623194"/>
            <a:ext cx="7358063" cy="1182991"/>
          </a:xfrm>
          <a:prstGeom prst="rect">
            <a:avLst/>
          </a:prstGeom>
          <a:noFill/>
          <a:ln>
            <a:noFill/>
          </a:ln>
        </p:spPr>
        <p:txBody>
          <a:bodyPr spcFirstLastPara="1" wrap="square" lIns="71425" tIns="71425" rIns="71425" bIns="71425" anchor="ctr" anchorCtr="0">
            <a:spAutoFit/>
          </a:bodyPr>
          <a:lstStyle>
            <a:lvl1pPr marL="228600" lvl="0" indent="-114300" algn="ctr">
              <a:lnSpc>
                <a:spcPct val="100000"/>
              </a:lnSpc>
              <a:spcBef>
                <a:spcPts val="1500"/>
              </a:spcBef>
              <a:spcAft>
                <a:spcPts val="0"/>
              </a:spcAft>
              <a:buClr>
                <a:srgbClr val="5E5E5E"/>
              </a:buClr>
              <a:buSzPts val="5500"/>
              <a:buFont typeface="Helvetica Neue"/>
              <a:buNone/>
              <a:defRPr b="0" i="0"/>
            </a:lvl1pPr>
            <a:lvl2pPr marL="457200" lvl="1" indent="-197168" algn="ctr">
              <a:lnSpc>
                <a:spcPct val="100000"/>
              </a:lnSpc>
              <a:spcBef>
                <a:spcPts val="1500"/>
              </a:spcBef>
              <a:spcAft>
                <a:spcPts val="0"/>
              </a:spcAft>
              <a:buClr>
                <a:srgbClr val="5E5E5E"/>
              </a:buClr>
              <a:buSzPts val="2610"/>
              <a:buChar char="•"/>
              <a:defRPr/>
            </a:lvl2pPr>
            <a:lvl3pPr marL="685800" lvl="2" indent="-197168" algn="ctr">
              <a:lnSpc>
                <a:spcPct val="100000"/>
              </a:lnSpc>
              <a:spcBef>
                <a:spcPts val="1500"/>
              </a:spcBef>
              <a:spcAft>
                <a:spcPts val="0"/>
              </a:spcAft>
              <a:buClr>
                <a:srgbClr val="5E5E5E"/>
              </a:buClr>
              <a:buSzPts val="2610"/>
              <a:buChar char="•"/>
              <a:defRPr/>
            </a:lvl3pPr>
            <a:lvl4pPr marL="914400" lvl="3" indent="-197168" algn="ctr">
              <a:lnSpc>
                <a:spcPct val="100000"/>
              </a:lnSpc>
              <a:spcBef>
                <a:spcPts val="1500"/>
              </a:spcBef>
              <a:spcAft>
                <a:spcPts val="0"/>
              </a:spcAft>
              <a:buClr>
                <a:srgbClr val="5E5E5E"/>
              </a:buClr>
              <a:buSzPts val="2610"/>
              <a:buChar char="•"/>
              <a:defRPr/>
            </a:lvl4pPr>
            <a:lvl5pPr marL="1143000" lvl="4" indent="-197168" algn="ctr">
              <a:lnSpc>
                <a:spcPct val="100000"/>
              </a:lnSpc>
              <a:spcBef>
                <a:spcPts val="1500"/>
              </a:spcBef>
              <a:spcAft>
                <a:spcPts val="0"/>
              </a:spcAft>
              <a:buClr>
                <a:srgbClr val="5E5E5E"/>
              </a:buClr>
              <a:buSzPts val="2610"/>
              <a:buChar char="•"/>
              <a:defRPr/>
            </a:lvl5pPr>
            <a:lvl6pPr marL="1371600" lvl="5" indent="-197168" algn="ctr">
              <a:lnSpc>
                <a:spcPct val="100000"/>
              </a:lnSpc>
              <a:spcBef>
                <a:spcPts val="1500"/>
              </a:spcBef>
              <a:spcAft>
                <a:spcPts val="0"/>
              </a:spcAft>
              <a:buClr>
                <a:srgbClr val="5E5E5E"/>
              </a:buClr>
              <a:buSzPts val="2610"/>
              <a:buChar char="•"/>
              <a:defRPr/>
            </a:lvl6pPr>
            <a:lvl7pPr marL="1600200" lvl="6" indent="-197168" algn="ctr">
              <a:lnSpc>
                <a:spcPct val="100000"/>
              </a:lnSpc>
              <a:spcBef>
                <a:spcPts val="1500"/>
              </a:spcBef>
              <a:spcAft>
                <a:spcPts val="0"/>
              </a:spcAft>
              <a:buClr>
                <a:srgbClr val="5E5E5E"/>
              </a:buClr>
              <a:buSzPts val="2610"/>
              <a:buChar char="•"/>
              <a:defRPr/>
            </a:lvl7pPr>
            <a:lvl8pPr marL="1828800" lvl="7" indent="-197167" algn="ctr">
              <a:lnSpc>
                <a:spcPct val="100000"/>
              </a:lnSpc>
              <a:spcBef>
                <a:spcPts val="1500"/>
              </a:spcBef>
              <a:spcAft>
                <a:spcPts val="0"/>
              </a:spcAft>
              <a:buClr>
                <a:srgbClr val="5E5E5E"/>
              </a:buClr>
              <a:buSzPts val="2610"/>
              <a:buChar char="•"/>
              <a:defRPr/>
            </a:lvl8pPr>
            <a:lvl9pPr marL="2057400" lvl="8" indent="-197167" algn="ctr">
              <a:lnSpc>
                <a:spcPct val="100000"/>
              </a:lnSpc>
              <a:spcBef>
                <a:spcPts val="1500"/>
              </a:spcBef>
              <a:spcAft>
                <a:spcPts val="0"/>
              </a:spcAft>
              <a:buClr>
                <a:srgbClr val="5E5E5E"/>
              </a:buClr>
              <a:buSzPts val="2610"/>
              <a:buChar char="•"/>
              <a:defRPr/>
            </a:lvl9pPr>
          </a:lstStyle>
          <a:p>
            <a:endParaRPr/>
          </a:p>
        </p:txBody>
      </p:sp>
      <p:sp>
        <p:nvSpPr>
          <p:cNvPr id="49" name="Google Shape;49;p21"/>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4423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2193727" y="178594"/>
            <a:ext cx="7804547" cy="1518048"/>
          </a:xfrm>
          <a:prstGeom prst="rect">
            <a:avLst/>
          </a:prstGeom>
          <a:noFill/>
          <a:ln>
            <a:noFill/>
          </a:ln>
        </p:spPr>
        <p:txBody>
          <a:bodyPr spcFirstLastPara="1" wrap="square" lIns="71425" tIns="71425" rIns="71425" bIns="71425" anchor="ctr" anchorCtr="0">
            <a:normAutofit/>
          </a:bodyPr>
          <a:lstStyle>
            <a:lvl1pPr marR="0" lvl="0" algn="l" rtl="0">
              <a:lnSpc>
                <a:spcPct val="100000"/>
              </a:lnSpc>
              <a:spcBef>
                <a:spcPts val="0"/>
              </a:spcBef>
              <a:spcAft>
                <a:spcPts val="0"/>
              </a:spcAft>
              <a:buClr>
                <a:srgbClr val="3D7AC1"/>
              </a:buClr>
              <a:buSzPts val="10800"/>
              <a:buFont typeface="Helvetica Neue"/>
              <a:buNone/>
              <a:defRPr sz="10800" b="1" i="1" u="none" strike="noStrike" cap="none">
                <a:solidFill>
                  <a:srgbClr val="3D7AC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2pPr>
            <a:lvl3pPr marR="0" lvl="2"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3pPr>
            <a:lvl4pPr marR="0" lvl="3"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4pPr>
            <a:lvl5pPr marR="0" lvl="4"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5pPr>
            <a:lvl6pPr marR="0" lvl="5"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6pPr>
            <a:lvl7pPr marR="0" lvl="6"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7pPr>
            <a:lvl8pPr marR="0" lvl="7"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8pPr>
            <a:lvl9pPr marR="0" lvl="8"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9pPr>
          </a:lstStyle>
          <a:p>
            <a:endParaRPr/>
          </a:p>
        </p:txBody>
      </p:sp>
      <p:sp>
        <p:nvSpPr>
          <p:cNvPr id="7" name="Google Shape;7;p11"/>
          <p:cNvSpPr txBox="1">
            <a:spLocks noGrp="1"/>
          </p:cNvSpPr>
          <p:nvPr>
            <p:ph type="body" idx="1"/>
          </p:nvPr>
        </p:nvSpPr>
        <p:spPr>
          <a:xfrm>
            <a:off x="2193727" y="1821656"/>
            <a:ext cx="7804547" cy="4420196"/>
          </a:xfrm>
          <a:prstGeom prst="rect">
            <a:avLst/>
          </a:prstGeom>
          <a:noFill/>
          <a:ln>
            <a:noFill/>
          </a:ln>
        </p:spPr>
        <p:txBody>
          <a:bodyPr spcFirstLastPara="1" wrap="square" lIns="71425" tIns="71425" rIns="71425" bIns="71425" anchor="ctr" anchorCtr="0">
            <a:normAutofit/>
          </a:bodyPr>
          <a:lstStyle>
            <a:lvl1pPr marL="457200" marR="0" lvl="0" indent="-735012" algn="ctr" rtl="0">
              <a:lnSpc>
                <a:spcPct val="100000"/>
              </a:lnSpc>
              <a:spcBef>
                <a:spcPts val="3000"/>
              </a:spcBef>
              <a:spcAft>
                <a:spcPts val="0"/>
              </a:spcAft>
              <a:buClr>
                <a:srgbClr val="5E5E5E"/>
              </a:buClr>
              <a:buSzPts val="7975"/>
              <a:buFont typeface="Helvetica Neue"/>
              <a:buChar char="•"/>
              <a:defRPr sz="5500" b="0" i="0" u="none" strike="noStrike" cap="none">
                <a:solidFill>
                  <a:srgbClr val="5E5E5E"/>
                </a:solidFill>
                <a:latin typeface="Helvetica Neue"/>
                <a:ea typeface="Helvetica Neue"/>
                <a:cs typeface="Helvetica Neue"/>
                <a:sym typeface="Helvetica Neue"/>
              </a:defRPr>
            </a:lvl1pPr>
            <a:lvl2pPr marL="914400" marR="0" lvl="1" indent="-735012" algn="ctr" rtl="0">
              <a:lnSpc>
                <a:spcPct val="100000"/>
              </a:lnSpc>
              <a:spcBef>
                <a:spcPts val="3000"/>
              </a:spcBef>
              <a:spcAft>
                <a:spcPts val="0"/>
              </a:spcAft>
              <a:buClr>
                <a:srgbClr val="5E5E5E"/>
              </a:buClr>
              <a:buSzPts val="7975"/>
              <a:buFont typeface="Helvetica Neue"/>
              <a:buChar char="•"/>
              <a:defRPr sz="5500" b="0" i="0" u="none" strike="noStrike" cap="none">
                <a:solidFill>
                  <a:srgbClr val="5E5E5E"/>
                </a:solidFill>
                <a:latin typeface="Helvetica Neue"/>
                <a:ea typeface="Helvetica Neue"/>
                <a:cs typeface="Helvetica Neue"/>
                <a:sym typeface="Helvetica Neue"/>
              </a:defRPr>
            </a:lvl2pPr>
            <a:lvl3pPr marL="1371600" marR="0" lvl="2" indent="-735012" algn="ctr" rtl="0">
              <a:lnSpc>
                <a:spcPct val="100000"/>
              </a:lnSpc>
              <a:spcBef>
                <a:spcPts val="3000"/>
              </a:spcBef>
              <a:spcAft>
                <a:spcPts val="0"/>
              </a:spcAft>
              <a:buClr>
                <a:srgbClr val="5E5E5E"/>
              </a:buClr>
              <a:buSzPts val="7975"/>
              <a:buFont typeface="Helvetica Neue"/>
              <a:buChar char="•"/>
              <a:defRPr sz="5500" b="0" i="0" u="none" strike="noStrike" cap="none">
                <a:solidFill>
                  <a:srgbClr val="5E5E5E"/>
                </a:solidFill>
                <a:latin typeface="Helvetica Neue"/>
                <a:ea typeface="Helvetica Neue"/>
                <a:cs typeface="Helvetica Neue"/>
                <a:sym typeface="Helvetica Neue"/>
              </a:defRPr>
            </a:lvl3pPr>
            <a:lvl4pPr marL="1828800" marR="0" lvl="3" indent="-735012" algn="ctr" rtl="0">
              <a:lnSpc>
                <a:spcPct val="100000"/>
              </a:lnSpc>
              <a:spcBef>
                <a:spcPts val="3000"/>
              </a:spcBef>
              <a:spcAft>
                <a:spcPts val="0"/>
              </a:spcAft>
              <a:buClr>
                <a:srgbClr val="5E5E5E"/>
              </a:buClr>
              <a:buSzPts val="7975"/>
              <a:buFont typeface="Helvetica Neue"/>
              <a:buChar char="•"/>
              <a:defRPr sz="5500" b="0" i="0" u="none" strike="noStrike" cap="none">
                <a:solidFill>
                  <a:srgbClr val="5E5E5E"/>
                </a:solidFill>
                <a:latin typeface="Helvetica Neue"/>
                <a:ea typeface="Helvetica Neue"/>
                <a:cs typeface="Helvetica Neue"/>
                <a:sym typeface="Helvetica Neue"/>
              </a:defRPr>
            </a:lvl4pPr>
            <a:lvl5pPr marL="2286000" marR="0" lvl="4" indent="-735012" algn="ctr" rtl="0">
              <a:lnSpc>
                <a:spcPct val="100000"/>
              </a:lnSpc>
              <a:spcBef>
                <a:spcPts val="3000"/>
              </a:spcBef>
              <a:spcAft>
                <a:spcPts val="0"/>
              </a:spcAft>
              <a:buClr>
                <a:srgbClr val="5E5E5E"/>
              </a:buClr>
              <a:buSzPts val="7975"/>
              <a:buFont typeface="Helvetica Neue"/>
              <a:buChar char="•"/>
              <a:defRPr sz="5500" b="0" i="0" u="none" strike="noStrike" cap="none">
                <a:solidFill>
                  <a:srgbClr val="5E5E5E"/>
                </a:solidFill>
                <a:latin typeface="Helvetica Neue"/>
                <a:ea typeface="Helvetica Neue"/>
                <a:cs typeface="Helvetica Neue"/>
                <a:sym typeface="Helvetica Neue"/>
              </a:defRPr>
            </a:lvl5pPr>
            <a:lvl6pPr marL="2743200" marR="0" lvl="5" indent="-735012" algn="ctr" rtl="0">
              <a:lnSpc>
                <a:spcPct val="100000"/>
              </a:lnSpc>
              <a:spcBef>
                <a:spcPts val="3000"/>
              </a:spcBef>
              <a:spcAft>
                <a:spcPts val="0"/>
              </a:spcAft>
              <a:buClr>
                <a:srgbClr val="5E5E5E"/>
              </a:buClr>
              <a:buSzPts val="7975"/>
              <a:buFont typeface="Open Sans"/>
              <a:buChar char="•"/>
              <a:defRPr sz="5500" b="0" i="0" u="none" strike="noStrike" cap="none">
                <a:solidFill>
                  <a:srgbClr val="5E5E5E"/>
                </a:solidFill>
                <a:latin typeface="Open Sans"/>
                <a:ea typeface="Open Sans"/>
                <a:cs typeface="Open Sans"/>
                <a:sym typeface="Open Sans"/>
              </a:defRPr>
            </a:lvl6pPr>
            <a:lvl7pPr marL="3200400" marR="0" lvl="6" indent="-735012" algn="ctr" rtl="0">
              <a:lnSpc>
                <a:spcPct val="100000"/>
              </a:lnSpc>
              <a:spcBef>
                <a:spcPts val="3000"/>
              </a:spcBef>
              <a:spcAft>
                <a:spcPts val="0"/>
              </a:spcAft>
              <a:buClr>
                <a:srgbClr val="5E5E5E"/>
              </a:buClr>
              <a:buSzPts val="7975"/>
              <a:buFont typeface="Open Sans"/>
              <a:buChar char="•"/>
              <a:defRPr sz="5500" b="0" i="0" u="none" strike="noStrike" cap="none">
                <a:solidFill>
                  <a:srgbClr val="5E5E5E"/>
                </a:solidFill>
                <a:latin typeface="Open Sans"/>
                <a:ea typeface="Open Sans"/>
                <a:cs typeface="Open Sans"/>
                <a:sym typeface="Open Sans"/>
              </a:defRPr>
            </a:lvl7pPr>
            <a:lvl8pPr marL="3657600" marR="0" lvl="7" indent="-735012" algn="ctr" rtl="0">
              <a:lnSpc>
                <a:spcPct val="100000"/>
              </a:lnSpc>
              <a:spcBef>
                <a:spcPts val="3000"/>
              </a:spcBef>
              <a:spcAft>
                <a:spcPts val="0"/>
              </a:spcAft>
              <a:buClr>
                <a:srgbClr val="5E5E5E"/>
              </a:buClr>
              <a:buSzPts val="7975"/>
              <a:buFont typeface="Open Sans"/>
              <a:buChar char="•"/>
              <a:defRPr sz="5500" b="0" i="0" u="none" strike="noStrike" cap="none">
                <a:solidFill>
                  <a:srgbClr val="5E5E5E"/>
                </a:solidFill>
                <a:latin typeface="Open Sans"/>
                <a:ea typeface="Open Sans"/>
                <a:cs typeface="Open Sans"/>
                <a:sym typeface="Open Sans"/>
              </a:defRPr>
            </a:lvl8pPr>
            <a:lvl9pPr marL="4114800" marR="0" lvl="8" indent="-735012" algn="ctr" rtl="0">
              <a:lnSpc>
                <a:spcPct val="100000"/>
              </a:lnSpc>
              <a:spcBef>
                <a:spcPts val="3000"/>
              </a:spcBef>
              <a:spcAft>
                <a:spcPts val="0"/>
              </a:spcAft>
              <a:buClr>
                <a:srgbClr val="5E5E5E"/>
              </a:buClr>
              <a:buSzPts val="7975"/>
              <a:buFont typeface="Open Sans"/>
              <a:buChar char="•"/>
              <a:defRPr sz="5500" b="0" i="0" u="none" strike="noStrike" cap="none">
                <a:solidFill>
                  <a:srgbClr val="5E5E5E"/>
                </a:solidFill>
                <a:latin typeface="Open Sans"/>
                <a:ea typeface="Open Sans"/>
                <a:cs typeface="Open Sans"/>
                <a:sym typeface="Open Sans"/>
              </a:defRPr>
            </a:lvl9pPr>
          </a:lstStyle>
          <a:p>
            <a:endParaRPr/>
          </a:p>
        </p:txBody>
      </p:sp>
      <p:sp>
        <p:nvSpPr>
          <p:cNvPr id="8" name="Google Shape;8;p11"/>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20495854"/>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560133-3CCC-087A-B5C2-8E1AC6F36C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3F2E5B-434D-943C-991F-4C37B8D223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11AD66-72AE-9079-52F2-C32AD6D33A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CFD50B-2D33-E848-9F9E-36811EE3CD4D}" type="datetimeFigureOut">
              <a:rPr lang="en-US" smtClean="0"/>
              <a:t>6/28/24</a:t>
            </a:fld>
            <a:endParaRPr lang="en-US"/>
          </a:p>
        </p:txBody>
      </p:sp>
      <p:sp>
        <p:nvSpPr>
          <p:cNvPr id="5" name="Footer Placeholder 4">
            <a:extLst>
              <a:ext uri="{FF2B5EF4-FFF2-40B4-BE49-F238E27FC236}">
                <a16:creationId xmlns:a16="http://schemas.microsoft.com/office/drawing/2014/main" id="{C5D4BEC2-012C-2BCF-0738-758D44F643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0DBFF7-DABE-E5E7-0F2E-BEAB4AA6C8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A44FA-4E1C-2B47-9FAC-2E756D51855A}" type="slidenum">
              <a:rPr lang="en-US" smtClean="0"/>
              <a:t>‹#›</a:t>
            </a:fld>
            <a:endParaRPr lang="en-US"/>
          </a:p>
        </p:txBody>
      </p:sp>
    </p:spTree>
    <p:extLst>
      <p:ext uri="{BB962C8B-B14F-4D97-AF65-F5344CB8AC3E}">
        <p14:creationId xmlns:p14="http://schemas.microsoft.com/office/powerpoint/2010/main" val="345705713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24.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4.svg"/><Relationship Id="rId3" Type="http://schemas.openxmlformats.org/officeDocument/2006/relationships/image" Target="../media/image2.jpeg"/><Relationship Id="rId7" Type="http://schemas.openxmlformats.org/officeDocument/2006/relationships/image" Target="../media/image49.png"/><Relationship Id="rId12"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8.png"/><Relationship Id="rId11" Type="http://schemas.openxmlformats.org/officeDocument/2006/relationships/image" Target="../media/image52.png"/><Relationship Id="rId5" Type="http://schemas.openxmlformats.org/officeDocument/2006/relationships/image" Target="../media/image47.svg"/><Relationship Id="rId10" Type="http://schemas.openxmlformats.org/officeDocument/2006/relationships/image" Target="../media/image4.png"/><Relationship Id="rId4" Type="http://schemas.openxmlformats.org/officeDocument/2006/relationships/image" Target="../media/image46.png"/><Relationship Id="rId9" Type="http://schemas.openxmlformats.org/officeDocument/2006/relationships/image" Target="../media/image51.png"/></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jpeg"/><Relationship Id="rId7"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3.png"/><Relationship Id="rId9" Type="http://schemas.openxmlformats.org/officeDocument/2006/relationships/image" Target="../media/image59.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3.png"/><Relationship Id="rId10" Type="http://schemas.openxmlformats.org/officeDocument/2006/relationships/image" Target="../media/image69.png"/><Relationship Id="rId4" Type="http://schemas.openxmlformats.org/officeDocument/2006/relationships/image" Target="../media/image64.png"/><Relationship Id="rId9" Type="http://schemas.openxmlformats.org/officeDocument/2006/relationships/image" Target="../media/image68.png"/></Relationships>
</file>

<file path=ppt/slides/_rels/slide1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14.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12.png"/><Relationship Id="rId12"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5.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14.png"/><Relationship Id="rId1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15.png"/><Relationship Id="rId21"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4.xml"/><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18.jpeg"/><Relationship Id="rId11" Type="http://schemas.openxmlformats.org/officeDocument/2006/relationships/image" Target="../media/image23.png"/><Relationship Id="rId24" Type="http://schemas.openxmlformats.org/officeDocument/2006/relationships/image" Target="../media/image36.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image" Target="../media/image42.png"/><Relationship Id="rId4" Type="http://schemas.openxmlformats.org/officeDocument/2006/relationships/image" Target="../media/image41.sv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7.png"/><Relationship Id="rId1" Type="http://schemas.openxmlformats.org/officeDocument/2006/relationships/slideLayout" Target="../slideLayouts/slideLayout14.xm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CN | LinkedIn">
            <a:extLst>
              <a:ext uri="{FF2B5EF4-FFF2-40B4-BE49-F238E27FC236}">
                <a16:creationId xmlns:a16="http://schemas.microsoft.com/office/drawing/2014/main" id="{33946772-8454-F61B-57DB-BDA52EEA36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625"/>
          <a:stretch/>
        </p:blipFill>
        <p:spPr bwMode="auto">
          <a:xfrm>
            <a:off x="-11328" y="-1"/>
            <a:ext cx="12203327" cy="68643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grey color palette&#10;&#10;Description automatically generated">
            <a:extLst>
              <a:ext uri="{FF2B5EF4-FFF2-40B4-BE49-F238E27FC236}">
                <a16:creationId xmlns:a16="http://schemas.microsoft.com/office/drawing/2014/main" id="{4E6ED7BF-BF49-DB2A-0980-8492FCA1ADB9}"/>
              </a:ext>
            </a:extLst>
          </p:cNvPr>
          <p:cNvPicPr>
            <a:picLocks noChangeAspect="1"/>
          </p:cNvPicPr>
          <p:nvPr/>
        </p:nvPicPr>
        <p:blipFill>
          <a:blip r:embed="rId4"/>
          <a:stretch>
            <a:fillRect/>
          </a:stretch>
        </p:blipFill>
        <p:spPr>
          <a:xfrm rot="16200000">
            <a:off x="-2540291" y="3077238"/>
            <a:ext cx="3562350" cy="1104900"/>
          </a:xfrm>
          <a:prstGeom prst="rect">
            <a:avLst/>
          </a:prstGeom>
        </p:spPr>
      </p:pic>
      <p:sp>
        <p:nvSpPr>
          <p:cNvPr id="4" name="TextBox 3">
            <a:extLst>
              <a:ext uri="{FF2B5EF4-FFF2-40B4-BE49-F238E27FC236}">
                <a16:creationId xmlns:a16="http://schemas.microsoft.com/office/drawing/2014/main" id="{8C139043-2440-3D49-4CD4-3634B517E9DC}"/>
              </a:ext>
            </a:extLst>
          </p:cNvPr>
          <p:cNvSpPr txBox="1"/>
          <p:nvPr/>
        </p:nvSpPr>
        <p:spPr>
          <a:xfrm>
            <a:off x="4987089" y="2971801"/>
            <a:ext cx="914400" cy="369332"/>
          </a:xfrm>
          <a:prstGeom prst="rect">
            <a:avLst/>
          </a:prstGeom>
          <a:noFill/>
        </p:spPr>
        <p:txBody>
          <a:bodyPr wrap="square" rtlCol="0">
            <a:spAutoFit/>
          </a:bodyPr>
          <a:lstStyle/>
          <a:p>
            <a:endParaRPr lang="en-US" dirty="0">
              <a:solidFill>
                <a:srgbClr val="5E5E5E"/>
              </a:solidFill>
              <a:latin typeface="Arial"/>
              <a:sym typeface="Myriad Pro"/>
            </a:endParaRPr>
          </a:p>
        </p:txBody>
      </p:sp>
      <p:sp>
        <p:nvSpPr>
          <p:cNvPr id="11" name="Rectangle 10">
            <a:extLst>
              <a:ext uri="{FF2B5EF4-FFF2-40B4-BE49-F238E27FC236}">
                <a16:creationId xmlns:a16="http://schemas.microsoft.com/office/drawing/2014/main" id="{41B2DBF6-FEBA-1910-E782-37360A07AD03}"/>
              </a:ext>
            </a:extLst>
          </p:cNvPr>
          <p:cNvSpPr/>
          <p:nvPr/>
        </p:nvSpPr>
        <p:spPr>
          <a:xfrm>
            <a:off x="-11328" y="6371"/>
            <a:ext cx="12203328" cy="6858000"/>
          </a:xfrm>
          <a:prstGeom prst="rect">
            <a:avLst/>
          </a:prstGeom>
          <a:solidFill>
            <a:schemeClr val="accent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228600" hangingPunct="0">
              <a:lnSpc>
                <a:spcPts val="1850"/>
              </a:lnSpc>
            </a:pPr>
            <a:endParaRPr lang="en-US" sz="950" kern="0">
              <a:solidFill>
                <a:srgbClr val="FFFFFF"/>
              </a:solidFill>
              <a:latin typeface="Arial"/>
              <a:sym typeface="Myriad Pro"/>
            </a:endParaRPr>
          </a:p>
        </p:txBody>
      </p:sp>
      <p:pic>
        <p:nvPicPr>
          <p:cNvPr id="10" name="Picture 9" descr="A white letters on a black background&#10;&#10;Description automatically generated">
            <a:extLst>
              <a:ext uri="{FF2B5EF4-FFF2-40B4-BE49-F238E27FC236}">
                <a16:creationId xmlns:a16="http://schemas.microsoft.com/office/drawing/2014/main" id="{919F8E9D-CC4F-8FF0-4AAE-28192BD69E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1821" y="2127581"/>
            <a:ext cx="7977027" cy="30042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28012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82"/>
        <p:cNvGrpSpPr/>
        <p:nvPr/>
      </p:nvGrpSpPr>
      <p:grpSpPr>
        <a:xfrm>
          <a:off x="0" y="0"/>
          <a:ext cx="0" cy="0"/>
          <a:chOff x="0" y="0"/>
          <a:chExt cx="0" cy="0"/>
        </a:xfrm>
      </p:grpSpPr>
      <p:pic>
        <p:nvPicPr>
          <p:cNvPr id="2" name="Picture 2" descr="ACN | LinkedIn">
            <a:extLst>
              <a:ext uri="{FF2B5EF4-FFF2-40B4-BE49-F238E27FC236}">
                <a16:creationId xmlns:a16="http://schemas.microsoft.com/office/drawing/2014/main" id="{331F275A-5FE8-71E1-DD80-9152AEC61974}"/>
              </a:ext>
            </a:extLst>
          </p:cNvPr>
          <p:cNvPicPr>
            <a:picLocks noChangeAspect="1" noChangeArrowheads="1"/>
          </p:cNvPicPr>
          <p:nvPr/>
        </p:nvPicPr>
        <p:blipFill rotWithShape="1">
          <a:blip r:embed="rId3">
            <a:alphaModFix amt="8000"/>
            <a:extLst>
              <a:ext uri="{28A0092B-C50C-407E-A947-70E740481C1C}">
                <a14:useLocalDpi xmlns:a14="http://schemas.microsoft.com/office/drawing/2010/main" val="0"/>
              </a:ext>
            </a:extLst>
          </a:blip>
          <a:srcRect b="15625"/>
          <a:stretch/>
        </p:blipFill>
        <p:spPr bwMode="auto">
          <a:xfrm>
            <a:off x="-11328" y="-1"/>
            <a:ext cx="12203327" cy="686437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78032DAF-BEE2-8A3D-0B7F-C1CE3E8A31BE}"/>
              </a:ext>
            </a:extLst>
          </p:cNvPr>
          <p:cNvGrpSpPr/>
          <p:nvPr/>
        </p:nvGrpSpPr>
        <p:grpSpPr>
          <a:xfrm>
            <a:off x="1" y="304657"/>
            <a:ext cx="12192000" cy="1329888"/>
            <a:chOff x="0" y="609313"/>
            <a:chExt cx="24384001" cy="2659776"/>
          </a:xfrm>
        </p:grpSpPr>
        <p:sp>
          <p:nvSpPr>
            <p:cNvPr id="84" name="Google Shape;84;p3"/>
            <p:cNvSpPr txBox="1"/>
            <p:nvPr/>
          </p:nvSpPr>
          <p:spPr>
            <a:xfrm>
              <a:off x="0" y="609313"/>
              <a:ext cx="24384001" cy="1843174"/>
            </a:xfrm>
            <a:prstGeom prst="rect">
              <a:avLst/>
            </a:prstGeom>
            <a:noFill/>
            <a:ln>
              <a:noFill/>
            </a:ln>
          </p:spPr>
          <p:txBody>
            <a:bodyPr spcFirstLastPara="1" wrap="square" lIns="35713" tIns="35713" rIns="35713" bIns="35713" anchor="ctr" anchorCtr="0">
              <a:spAutoFit/>
            </a:bodyPr>
            <a:lstStyle/>
            <a:p>
              <a:pPr algn="ctr" defTabSz="457200">
                <a:lnSpc>
                  <a:spcPct val="80000"/>
                </a:lnSpc>
                <a:buClr>
                  <a:srgbClr val="4F92D3"/>
                </a:buClr>
                <a:buSzPts val="6700"/>
                <a:defRPr/>
              </a:pPr>
              <a:r>
                <a:rPr lang="en-US" sz="6900" b="1" kern="0" dirty="0">
                  <a:solidFill>
                    <a:srgbClr val="0D2D51"/>
                  </a:solidFill>
                  <a:latin typeface="Calibri" panose="020F0502020204030204" pitchFamily="34" charset="0"/>
                  <a:ea typeface="Helvetica Neue"/>
                  <a:cs typeface="Calibri" panose="020F0502020204030204" pitchFamily="34" charset="0"/>
                  <a:sym typeface="Helvetica Neue"/>
                </a:rPr>
                <a:t>EARN BONUSES</a:t>
              </a:r>
              <a:endParaRPr sz="1600" kern="0" dirty="0">
                <a:solidFill>
                  <a:srgbClr val="0D2D51"/>
                </a:solidFill>
                <a:latin typeface="Calibri" panose="020F0502020204030204" pitchFamily="34" charset="0"/>
                <a:cs typeface="Calibri" panose="020F0502020204030204" pitchFamily="34" charset="0"/>
                <a:sym typeface="Arial"/>
              </a:endParaRPr>
            </a:p>
          </p:txBody>
        </p:sp>
        <p:sp>
          <p:nvSpPr>
            <p:cNvPr id="25" name="TextBox 24">
              <a:extLst>
                <a:ext uri="{FF2B5EF4-FFF2-40B4-BE49-F238E27FC236}">
                  <a16:creationId xmlns:a16="http://schemas.microsoft.com/office/drawing/2014/main" id="{0893A39E-8CE7-6883-68C7-6C7F69C01BC0}"/>
                </a:ext>
              </a:extLst>
            </p:cNvPr>
            <p:cNvSpPr txBox="1"/>
            <p:nvPr/>
          </p:nvSpPr>
          <p:spPr>
            <a:xfrm>
              <a:off x="0" y="1937511"/>
              <a:ext cx="24384000" cy="1331578"/>
            </a:xfrm>
            <a:prstGeom prst="rect">
              <a:avLst/>
            </a:prstGeom>
            <a:noFill/>
          </p:spPr>
          <p:txBody>
            <a:bodyPr wrap="square" anchor="ctr">
              <a:noAutofit/>
            </a:bodyPr>
            <a:lstStyle/>
            <a:p>
              <a:pPr algn="ctr" defTabSz="457200">
                <a:buClr>
                  <a:srgbClr val="00437E"/>
                </a:buClr>
                <a:buSzPts val="6600"/>
                <a:defRPr/>
              </a:pPr>
              <a:r>
                <a:rPr lang="en-US" sz="3600" i="1" kern="0" dirty="0">
                  <a:solidFill>
                    <a:srgbClr val="3A7BC8"/>
                  </a:solidFill>
                  <a:latin typeface="Calibri Light" panose="020F0302020204030204" pitchFamily="34" charset="0"/>
                  <a:ea typeface="Helvetica Neue"/>
                  <a:cs typeface="Calibri Light" panose="020F0302020204030204" pitchFamily="34" charset="0"/>
                  <a:sym typeface="Helvetica Neue"/>
                </a:rPr>
                <a:t>To Cover Your Services*</a:t>
              </a:r>
              <a:endParaRPr lang="en-US" sz="2000" i="1" kern="0" dirty="0">
                <a:solidFill>
                  <a:srgbClr val="3A7BC8"/>
                </a:solidFill>
                <a:latin typeface="Calibri Light" panose="020F0302020204030204" pitchFamily="34" charset="0"/>
                <a:cs typeface="Calibri Light" panose="020F0302020204030204" pitchFamily="34" charset="0"/>
                <a:sym typeface="Arial"/>
              </a:endParaRPr>
            </a:p>
          </p:txBody>
        </p:sp>
      </p:grpSp>
      <p:sp>
        <p:nvSpPr>
          <p:cNvPr id="36" name="Rectangle 35">
            <a:extLst>
              <a:ext uri="{FF2B5EF4-FFF2-40B4-BE49-F238E27FC236}">
                <a16:creationId xmlns:a16="http://schemas.microsoft.com/office/drawing/2014/main" id="{65C6F23E-950C-D8F3-9A14-4618BA7EE346}"/>
              </a:ext>
            </a:extLst>
          </p:cNvPr>
          <p:cNvSpPr>
            <a:spLocks/>
          </p:cNvSpPr>
          <p:nvPr/>
        </p:nvSpPr>
        <p:spPr>
          <a:xfrm>
            <a:off x="0" y="5372183"/>
            <a:ext cx="12192000" cy="533800"/>
          </a:xfrm>
          <a:prstGeom prst="rect">
            <a:avLst/>
          </a:prstGeom>
          <a:solidFill>
            <a:srgbClr val="0D2D5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66" hangingPunct="0"/>
            <a:r>
              <a:rPr lang="en-US" sz="3000" b="1" kern="0" dirty="0">
                <a:solidFill>
                  <a:srgbClr val="FFFFFF"/>
                </a:solidFill>
                <a:effectLst>
                  <a:outerShdw blurRad="50800" dist="38100" dir="5400000" algn="t" rotWithShape="0">
                    <a:prstClr val="black">
                      <a:alpha val="40000"/>
                    </a:prstClr>
                  </a:outerShdw>
                </a:effectLst>
                <a:latin typeface="Calibri" panose="020F0502020204030204" pitchFamily="34" charset="0"/>
                <a:cs typeface="Calibri" panose="020F0502020204030204" pitchFamily="34" charset="0"/>
                <a:sym typeface="Myriad Pro"/>
              </a:rPr>
              <a:t>IMAGINE HOW MUCH YOU CAN SAVE </a:t>
            </a:r>
            <a:r>
              <a:rPr lang="en-US" sz="3000" b="1" kern="0" dirty="0">
                <a:solidFill>
                  <a:srgbClr val="FFFF00"/>
                </a:solidFill>
                <a:effectLst>
                  <a:outerShdw blurRad="50800" dist="38100" dir="5400000" algn="t" rotWithShape="0">
                    <a:prstClr val="black">
                      <a:alpha val="40000"/>
                    </a:prstClr>
                  </a:outerShdw>
                </a:effectLst>
                <a:latin typeface="Calibri" panose="020F0502020204030204" pitchFamily="34" charset="0"/>
                <a:cs typeface="Calibri" panose="020F0502020204030204" pitchFamily="34" charset="0"/>
                <a:sym typeface="Myriad Pro"/>
              </a:rPr>
              <a:t>YEAR AFTER YEAR! </a:t>
            </a:r>
          </a:p>
        </p:txBody>
      </p:sp>
      <p:sp>
        <p:nvSpPr>
          <p:cNvPr id="38" name="TextBox 37">
            <a:extLst>
              <a:ext uri="{FF2B5EF4-FFF2-40B4-BE49-F238E27FC236}">
                <a16:creationId xmlns:a16="http://schemas.microsoft.com/office/drawing/2014/main" id="{1073B5F6-B5D9-74D1-861B-C3FD3EC0ECAB}"/>
              </a:ext>
            </a:extLst>
          </p:cNvPr>
          <p:cNvSpPr txBox="1"/>
          <p:nvPr/>
        </p:nvSpPr>
        <p:spPr>
          <a:xfrm>
            <a:off x="3039139" y="5992278"/>
            <a:ext cx="6113720" cy="5796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228600" hangingPunct="0">
              <a:lnSpc>
                <a:spcPts val="1850"/>
              </a:lnSpc>
            </a:pPr>
            <a:r>
              <a:rPr lang="en-US" i="1" dirty="0">
                <a:solidFill>
                  <a:schemeClr val="bg1">
                    <a:lumMod val="65000"/>
                  </a:schemeClr>
                </a:solidFill>
                <a:latin typeface="Calibri" panose="020F0502020204030204" pitchFamily="34" charset="0"/>
                <a:cs typeface="Calibri" panose="020F0502020204030204" pitchFamily="34" charset="0"/>
              </a:rPr>
              <a:t>*</a:t>
            </a:r>
            <a:r>
              <a:rPr lang="en-US" i="1" kern="0" dirty="0">
                <a:solidFill>
                  <a:schemeClr val="bg1">
                    <a:lumMod val="65000"/>
                  </a:schemeClr>
                </a:solidFill>
                <a:latin typeface="Calibri" panose="020F0502020204030204" pitchFamily="34" charset="0"/>
                <a:ea typeface="Helvetica Neue"/>
                <a:cs typeface="Calibri" panose="020F0502020204030204" pitchFamily="34" charset="0"/>
                <a:sym typeface="Helvetica Neue"/>
              </a:rPr>
              <a:t>Refer to the ACN Compensation Plan for complete details! </a:t>
            </a:r>
            <a:endParaRPr lang="en-US" kern="0" dirty="0">
              <a:solidFill>
                <a:schemeClr val="bg1">
                  <a:lumMod val="65000"/>
                </a:schemeClr>
              </a:solidFill>
              <a:latin typeface="Calibri" panose="020F0502020204030204" pitchFamily="34" charset="0"/>
              <a:cs typeface="Calibri" panose="020F0502020204030204" pitchFamily="34" charset="0"/>
              <a:sym typeface="Arial"/>
            </a:endParaRPr>
          </a:p>
          <a:p>
            <a:pPr algn="ctr" defTabSz="228600" hangingPunct="0">
              <a:lnSpc>
                <a:spcPts val="1850"/>
              </a:lnSpc>
            </a:pPr>
            <a:r>
              <a:rPr lang="en-US" i="1" kern="0" dirty="0">
                <a:solidFill>
                  <a:schemeClr val="bg1">
                    <a:lumMod val="65000"/>
                  </a:schemeClr>
                </a:solidFill>
                <a:latin typeface="Calibri" panose="020F0502020204030204" pitchFamily="34" charset="0"/>
                <a:cs typeface="Calibri" panose="020F0502020204030204" pitchFamily="34" charset="0"/>
                <a:sym typeface="Myriad Pro"/>
              </a:rPr>
              <a:t>**Excludes taxes and surcharges. Terms and conditions apply. </a:t>
            </a:r>
            <a:endParaRPr lang="en-US" kern="0" dirty="0">
              <a:solidFill>
                <a:schemeClr val="bg1">
                  <a:lumMod val="65000"/>
                </a:schemeClr>
              </a:solidFill>
              <a:latin typeface="Calibri" panose="020F0502020204030204" pitchFamily="34" charset="0"/>
              <a:cs typeface="Calibri" panose="020F0502020204030204" pitchFamily="34" charset="0"/>
              <a:sym typeface="Myriad Pro"/>
            </a:endParaRPr>
          </a:p>
        </p:txBody>
      </p:sp>
      <p:grpSp>
        <p:nvGrpSpPr>
          <p:cNvPr id="43" name="Group 42">
            <a:extLst>
              <a:ext uri="{FF2B5EF4-FFF2-40B4-BE49-F238E27FC236}">
                <a16:creationId xmlns:a16="http://schemas.microsoft.com/office/drawing/2014/main" id="{63576948-F9BB-66A6-A075-CB9A4E858FC9}"/>
              </a:ext>
            </a:extLst>
          </p:cNvPr>
          <p:cNvGrpSpPr/>
          <p:nvPr/>
        </p:nvGrpSpPr>
        <p:grpSpPr>
          <a:xfrm>
            <a:off x="1054100" y="1879600"/>
            <a:ext cx="2654300" cy="3200400"/>
            <a:chOff x="2108200" y="3759200"/>
            <a:chExt cx="5308600" cy="6400800"/>
          </a:xfrm>
        </p:grpSpPr>
        <p:sp>
          <p:nvSpPr>
            <p:cNvPr id="23" name="TextBox 22">
              <a:extLst>
                <a:ext uri="{FF2B5EF4-FFF2-40B4-BE49-F238E27FC236}">
                  <a16:creationId xmlns:a16="http://schemas.microsoft.com/office/drawing/2014/main" id="{32418241-EFFD-837F-A715-5293B16075E9}"/>
                </a:ext>
              </a:extLst>
            </p:cNvPr>
            <p:cNvSpPr txBox="1"/>
            <p:nvPr/>
          </p:nvSpPr>
          <p:spPr>
            <a:xfrm>
              <a:off x="2463800" y="7086006"/>
              <a:ext cx="4497272" cy="1846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0" rIns="0">
              <a:spAutoFit/>
            </a:bodyPr>
            <a:lstStyle/>
            <a:p>
              <a:pPr algn="ctr" defTabSz="228600" hangingPunct="0"/>
              <a:r>
                <a:rPr lang="en-US" kern="0" dirty="0">
                  <a:solidFill>
                    <a:srgbClr val="002554"/>
                  </a:solidFill>
                  <a:latin typeface="Calibri" panose="020F0502020204030204" pitchFamily="34" charset="0"/>
                  <a:cs typeface="Calibri" panose="020F0502020204030204" pitchFamily="34" charset="0"/>
                  <a:sym typeface="Myriad Pro"/>
                </a:rPr>
                <a:t>Refer 5+ Flash Mobile customers and earn a FREE** line of service. </a:t>
              </a:r>
            </a:p>
          </p:txBody>
        </p:sp>
        <p:sp>
          <p:nvSpPr>
            <p:cNvPr id="28" name="TextBox 27">
              <a:extLst>
                <a:ext uri="{FF2B5EF4-FFF2-40B4-BE49-F238E27FC236}">
                  <a16:creationId xmlns:a16="http://schemas.microsoft.com/office/drawing/2014/main" id="{78407447-374D-D719-3378-10E61125CC1B}"/>
                </a:ext>
              </a:extLst>
            </p:cNvPr>
            <p:cNvSpPr txBox="1"/>
            <p:nvPr/>
          </p:nvSpPr>
          <p:spPr>
            <a:xfrm>
              <a:off x="2533542" y="5723412"/>
              <a:ext cx="4427530" cy="802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tIns="182880">
              <a:spAutoFit/>
            </a:bodyPr>
            <a:lstStyle/>
            <a:p>
              <a:pPr algn="ctr" defTabSz="228600" hangingPunct="0">
                <a:lnSpc>
                  <a:spcPts val="1040"/>
                </a:lnSpc>
              </a:pPr>
              <a:r>
                <a:rPr lang="en-US" sz="2200" b="1" kern="0" dirty="0">
                  <a:solidFill>
                    <a:srgbClr val="002554"/>
                  </a:solidFill>
                  <a:latin typeface="Calibri" panose="020F0502020204030204" pitchFamily="34" charset="0"/>
                  <a:cs typeface="Calibri" panose="020F0502020204030204" pitchFamily="34" charset="0"/>
                  <a:sym typeface="Myriad Pro"/>
                </a:rPr>
                <a:t>REFER-A-FRIEND</a:t>
              </a:r>
              <a:endParaRPr lang="en-US" sz="1400" b="1" kern="0" dirty="0">
                <a:solidFill>
                  <a:srgbClr val="002554"/>
                </a:solidFill>
                <a:latin typeface="Calibri" panose="020F0502020204030204" pitchFamily="34" charset="0"/>
                <a:cs typeface="Calibri" panose="020F0502020204030204" pitchFamily="34" charset="0"/>
                <a:sym typeface="Myriad Pro"/>
              </a:endParaRPr>
            </a:p>
          </p:txBody>
        </p:sp>
        <p:pic>
          <p:nvPicPr>
            <p:cNvPr id="29" name="Picture 28" descr="A picture containing logo&#10;&#10;Description automatically generated">
              <a:extLst>
                <a:ext uri="{FF2B5EF4-FFF2-40B4-BE49-F238E27FC236}">
                  <a16:creationId xmlns:a16="http://schemas.microsoft.com/office/drawing/2014/main" id="{6B4D734A-08E0-F918-FC1C-B78C623F72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2874" y="4009460"/>
              <a:ext cx="2668863" cy="1659548"/>
            </a:xfrm>
            <a:prstGeom prst="rect">
              <a:avLst/>
            </a:prstGeom>
          </p:spPr>
        </p:pic>
        <p:sp>
          <p:nvSpPr>
            <p:cNvPr id="39" name="Rounded Rectangle 38">
              <a:extLst>
                <a:ext uri="{FF2B5EF4-FFF2-40B4-BE49-F238E27FC236}">
                  <a16:creationId xmlns:a16="http://schemas.microsoft.com/office/drawing/2014/main" id="{A96EAF46-4618-8636-CAA3-D32AB2356C61}"/>
                </a:ext>
              </a:extLst>
            </p:cNvPr>
            <p:cNvSpPr/>
            <p:nvPr/>
          </p:nvSpPr>
          <p:spPr>
            <a:xfrm>
              <a:off x="2108200" y="3759200"/>
              <a:ext cx="5308600" cy="6400800"/>
            </a:xfrm>
            <a:prstGeom prst="roundRect">
              <a:avLst/>
            </a:prstGeom>
            <a:noFill/>
            <a:ln w="76200">
              <a:solidFill>
                <a:srgbClr val="0D2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hangingPunct="0">
                <a:lnSpc>
                  <a:spcPts val="1850"/>
                </a:lnSpc>
              </a:pPr>
              <a:endParaRPr lang="en-US" sz="950" kern="0">
                <a:ln w="28575">
                  <a:solidFill>
                    <a:srgbClr val="5E5E5E"/>
                  </a:solidFill>
                </a:ln>
                <a:solidFill>
                  <a:srgbClr val="FFFFFF"/>
                </a:solidFill>
                <a:latin typeface="Arial"/>
                <a:sym typeface="Myriad Pro"/>
              </a:endParaRPr>
            </a:p>
          </p:txBody>
        </p:sp>
      </p:grpSp>
      <p:grpSp>
        <p:nvGrpSpPr>
          <p:cNvPr id="45" name="Group 44">
            <a:extLst>
              <a:ext uri="{FF2B5EF4-FFF2-40B4-BE49-F238E27FC236}">
                <a16:creationId xmlns:a16="http://schemas.microsoft.com/office/drawing/2014/main" id="{269D1FCC-CEF5-0082-65CE-C3F5BA573404}"/>
              </a:ext>
            </a:extLst>
          </p:cNvPr>
          <p:cNvGrpSpPr/>
          <p:nvPr/>
        </p:nvGrpSpPr>
        <p:grpSpPr>
          <a:xfrm>
            <a:off x="8494472" y="1879600"/>
            <a:ext cx="2654300" cy="3200400"/>
            <a:chOff x="16988944" y="3759200"/>
            <a:chExt cx="5308600" cy="6400800"/>
          </a:xfrm>
        </p:grpSpPr>
        <p:sp>
          <p:nvSpPr>
            <p:cNvPr id="33" name="TextBox 32">
              <a:extLst>
                <a:ext uri="{FF2B5EF4-FFF2-40B4-BE49-F238E27FC236}">
                  <a16:creationId xmlns:a16="http://schemas.microsoft.com/office/drawing/2014/main" id="{78464486-0CAD-A970-EBF3-D6FA3660DD10}"/>
                </a:ext>
              </a:extLst>
            </p:cNvPr>
            <p:cNvSpPr txBox="1"/>
            <p:nvPr/>
          </p:nvSpPr>
          <p:spPr>
            <a:xfrm>
              <a:off x="17322802" y="6524704"/>
              <a:ext cx="4597400" cy="3508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228600" hangingPunct="0"/>
              <a:r>
                <a:rPr lang="en-US" kern="0" dirty="0">
                  <a:solidFill>
                    <a:srgbClr val="002554"/>
                  </a:solidFill>
                  <a:latin typeface="Calibri" panose="020F0502020204030204" pitchFamily="34" charset="0"/>
                  <a:cs typeface="Calibri" panose="020F0502020204030204" pitchFamily="34" charset="0"/>
                  <a:sym typeface="Myriad Pro"/>
                </a:rPr>
                <a:t>Enroll &amp; authenticate 5+ customers with an </a:t>
              </a:r>
              <a:r>
                <a:rPr lang="en-US" kern="0" dirty="0" err="1">
                  <a:solidFill>
                    <a:srgbClr val="002554"/>
                  </a:solidFill>
                  <a:latin typeface="Calibri" panose="020F0502020204030204" pitchFamily="34" charset="0"/>
                  <a:cs typeface="Calibri" panose="020F0502020204030204" pitchFamily="34" charset="0"/>
                  <a:sym typeface="Myriad Pro"/>
                </a:rPr>
                <a:t>IDSeal</a:t>
              </a:r>
              <a:r>
                <a:rPr lang="en-US" kern="0" dirty="0">
                  <a:solidFill>
                    <a:srgbClr val="002554"/>
                  </a:solidFill>
                  <a:latin typeface="Calibri" panose="020F0502020204030204" pitchFamily="34" charset="0"/>
                  <a:cs typeface="Calibri" panose="020F0502020204030204" pitchFamily="34" charset="0"/>
                  <a:sym typeface="Myriad Pro"/>
                </a:rPr>
                <a:t> Annual plan and receive a bonus equal to the cost of your Annual service.* </a:t>
              </a:r>
            </a:p>
          </p:txBody>
        </p:sp>
        <p:sp>
          <p:nvSpPr>
            <p:cNvPr id="34" name="TextBox 33">
              <a:extLst>
                <a:ext uri="{FF2B5EF4-FFF2-40B4-BE49-F238E27FC236}">
                  <a16:creationId xmlns:a16="http://schemas.microsoft.com/office/drawing/2014/main" id="{0123C379-D841-70C1-8DAC-0E3C911063BD}"/>
                </a:ext>
              </a:extLst>
            </p:cNvPr>
            <p:cNvSpPr txBox="1"/>
            <p:nvPr/>
          </p:nvSpPr>
          <p:spPr>
            <a:xfrm>
              <a:off x="17532564" y="5723412"/>
              <a:ext cx="4208260" cy="802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tIns="182880">
              <a:spAutoFit/>
            </a:bodyPr>
            <a:lstStyle/>
            <a:p>
              <a:pPr algn="ctr" defTabSz="228600" hangingPunct="0">
                <a:lnSpc>
                  <a:spcPts val="1040"/>
                </a:lnSpc>
              </a:pPr>
              <a:r>
                <a:rPr lang="en-US" sz="2200" b="1" kern="0" dirty="0">
                  <a:solidFill>
                    <a:srgbClr val="002554"/>
                  </a:solidFill>
                  <a:latin typeface="Calibri" panose="020F0502020204030204" pitchFamily="34" charset="0"/>
                  <a:cs typeface="Calibri" panose="020F0502020204030204" pitchFamily="34" charset="0"/>
                  <a:sym typeface="Myriad Pro"/>
                </a:rPr>
                <a:t>REFER-A-FRIEND</a:t>
              </a:r>
              <a:endParaRPr lang="en-US" sz="1400" b="1" kern="0" dirty="0">
                <a:solidFill>
                  <a:srgbClr val="002554"/>
                </a:solidFill>
                <a:latin typeface="Calibri" panose="020F0502020204030204" pitchFamily="34" charset="0"/>
                <a:cs typeface="Calibri" panose="020F0502020204030204" pitchFamily="34" charset="0"/>
                <a:sym typeface="Myriad Pro"/>
              </a:endParaRPr>
            </a:p>
          </p:txBody>
        </p:sp>
        <p:pic>
          <p:nvPicPr>
            <p:cNvPr id="35" name="Picture 2">
              <a:extLst>
                <a:ext uri="{FF2B5EF4-FFF2-40B4-BE49-F238E27FC236}">
                  <a16:creationId xmlns:a16="http://schemas.microsoft.com/office/drawing/2014/main" id="{D3A16BF8-B9FB-1899-A03A-E3A95DAE9A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7532564" y="4209393"/>
              <a:ext cx="4208260" cy="968001"/>
            </a:xfrm>
            <a:prstGeom prst="rect">
              <a:avLst/>
            </a:prstGeom>
            <a:noFill/>
            <a:extLst>
              <a:ext uri="{909E8E84-426E-40DD-AFC4-6F175D3DCCD1}">
                <a14:hiddenFill xmlns:a14="http://schemas.microsoft.com/office/drawing/2010/main">
                  <a:solidFill>
                    <a:srgbClr val="FFFFFF"/>
                  </a:solidFill>
                </a14:hiddenFill>
              </a:ext>
            </a:extLst>
          </p:spPr>
        </p:pic>
        <p:sp>
          <p:nvSpPr>
            <p:cNvPr id="40" name="Rounded Rectangle 39">
              <a:extLst>
                <a:ext uri="{FF2B5EF4-FFF2-40B4-BE49-F238E27FC236}">
                  <a16:creationId xmlns:a16="http://schemas.microsoft.com/office/drawing/2014/main" id="{77A990B4-F1DF-23B4-C934-66549060E755}"/>
                </a:ext>
              </a:extLst>
            </p:cNvPr>
            <p:cNvSpPr/>
            <p:nvPr/>
          </p:nvSpPr>
          <p:spPr>
            <a:xfrm>
              <a:off x="16988944" y="3759200"/>
              <a:ext cx="5308600" cy="6400800"/>
            </a:xfrm>
            <a:prstGeom prst="roundRect">
              <a:avLst/>
            </a:prstGeom>
            <a:noFill/>
            <a:ln w="76200">
              <a:solidFill>
                <a:srgbClr val="0D2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hangingPunct="0">
                <a:lnSpc>
                  <a:spcPts val="1850"/>
                </a:lnSpc>
              </a:pPr>
              <a:endParaRPr lang="en-US" sz="950" kern="0">
                <a:ln w="28575">
                  <a:solidFill>
                    <a:srgbClr val="5E5E5E"/>
                  </a:solidFill>
                </a:ln>
                <a:solidFill>
                  <a:srgbClr val="FFFFFF"/>
                </a:solidFill>
                <a:latin typeface="Arial"/>
                <a:sym typeface="Myriad Pro"/>
              </a:endParaRPr>
            </a:p>
          </p:txBody>
        </p:sp>
      </p:grpSp>
      <p:grpSp>
        <p:nvGrpSpPr>
          <p:cNvPr id="44" name="Group 43">
            <a:extLst>
              <a:ext uri="{FF2B5EF4-FFF2-40B4-BE49-F238E27FC236}">
                <a16:creationId xmlns:a16="http://schemas.microsoft.com/office/drawing/2014/main" id="{84081962-ACD7-89AB-01E4-65D10885BFE7}"/>
              </a:ext>
            </a:extLst>
          </p:cNvPr>
          <p:cNvGrpSpPr/>
          <p:nvPr/>
        </p:nvGrpSpPr>
        <p:grpSpPr>
          <a:xfrm>
            <a:off x="4167140" y="1879600"/>
            <a:ext cx="3909489" cy="3200400"/>
            <a:chOff x="8334279" y="3759200"/>
            <a:chExt cx="7818978" cy="6400800"/>
          </a:xfrm>
        </p:grpSpPr>
        <p:sp>
          <p:nvSpPr>
            <p:cNvPr id="30" name="TextBox 29">
              <a:extLst>
                <a:ext uri="{FF2B5EF4-FFF2-40B4-BE49-F238E27FC236}">
                  <a16:creationId xmlns:a16="http://schemas.microsoft.com/office/drawing/2014/main" id="{41A7ECAD-6014-54A3-CF42-339B3DD92EC8}"/>
                </a:ext>
              </a:extLst>
            </p:cNvPr>
            <p:cNvSpPr txBox="1"/>
            <p:nvPr/>
          </p:nvSpPr>
          <p:spPr>
            <a:xfrm>
              <a:off x="8676987" y="6524704"/>
              <a:ext cx="7147214" cy="3508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228600" hangingPunct="0"/>
              <a:r>
                <a:rPr lang="en-US" kern="0" dirty="0">
                  <a:solidFill>
                    <a:srgbClr val="002554"/>
                  </a:solidFill>
                  <a:latin typeface="Calibri" panose="020F0502020204030204" pitchFamily="34" charset="0"/>
                  <a:cs typeface="Calibri" panose="020F0502020204030204" pitchFamily="34" charset="0"/>
                  <a:sym typeface="Myriad Pro"/>
                </a:rPr>
                <a:t>Refer 12+ XOOM Energy Residential</a:t>
              </a:r>
            </a:p>
            <a:p>
              <a:pPr algn="ctr" defTabSz="228600" hangingPunct="0"/>
              <a:r>
                <a:rPr lang="en-US" kern="0" dirty="0">
                  <a:solidFill>
                    <a:srgbClr val="002554"/>
                  </a:solidFill>
                  <a:latin typeface="Calibri" panose="020F0502020204030204" pitchFamily="34" charset="0"/>
                  <a:cs typeface="Calibri" panose="020F0502020204030204" pitchFamily="34" charset="0"/>
                  <a:sym typeface="Myriad Pro"/>
                </a:rPr>
                <a:t>Natural Gas or 12+ XOOM Energy Electricity customers and receive a bonus equal to the average commodity-only charges of your customers’ bills. </a:t>
              </a:r>
            </a:p>
          </p:txBody>
        </p:sp>
        <p:sp>
          <p:nvSpPr>
            <p:cNvPr id="31" name="TextBox 30">
              <a:extLst>
                <a:ext uri="{FF2B5EF4-FFF2-40B4-BE49-F238E27FC236}">
                  <a16:creationId xmlns:a16="http://schemas.microsoft.com/office/drawing/2014/main" id="{873CA002-809E-D90C-159E-1D7C380E3E64}"/>
                </a:ext>
              </a:extLst>
            </p:cNvPr>
            <p:cNvSpPr txBox="1"/>
            <p:nvPr/>
          </p:nvSpPr>
          <p:spPr>
            <a:xfrm>
              <a:off x="10449215" y="5723412"/>
              <a:ext cx="3485572" cy="802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tIns="182880">
              <a:spAutoFit/>
            </a:bodyPr>
            <a:lstStyle/>
            <a:p>
              <a:pPr algn="ctr" defTabSz="228600" hangingPunct="0">
                <a:lnSpc>
                  <a:spcPts val="1040"/>
                </a:lnSpc>
              </a:pPr>
              <a:r>
                <a:rPr lang="en-US" sz="2200" b="1" kern="0" dirty="0">
                  <a:solidFill>
                    <a:srgbClr val="002554"/>
                  </a:solidFill>
                  <a:latin typeface="Calibri" panose="020F0502020204030204" pitchFamily="34" charset="0"/>
                  <a:cs typeface="Calibri" panose="020F0502020204030204" pitchFamily="34" charset="0"/>
                  <a:sym typeface="Myriad Pro"/>
                </a:rPr>
                <a:t>POWERUP</a:t>
              </a:r>
              <a:endParaRPr lang="en-US" sz="1400" b="1" kern="0" dirty="0">
                <a:solidFill>
                  <a:srgbClr val="002554"/>
                </a:solidFill>
                <a:latin typeface="Calibri" panose="020F0502020204030204" pitchFamily="34" charset="0"/>
                <a:cs typeface="Calibri" panose="020F0502020204030204" pitchFamily="34" charset="0"/>
                <a:sym typeface="Myriad Pro"/>
              </a:endParaRPr>
            </a:p>
          </p:txBody>
        </p:sp>
        <p:pic>
          <p:nvPicPr>
            <p:cNvPr id="32" name="Picture 31" descr="Icon&#10;&#10;Description automatically generated">
              <a:extLst>
                <a:ext uri="{FF2B5EF4-FFF2-40B4-BE49-F238E27FC236}">
                  <a16:creationId xmlns:a16="http://schemas.microsoft.com/office/drawing/2014/main" id="{CBF3F2AA-FAEF-8321-4D03-ABE9863E6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99936" y="4252015"/>
              <a:ext cx="4184129" cy="1188293"/>
            </a:xfrm>
            <a:prstGeom prst="rect">
              <a:avLst/>
            </a:prstGeom>
          </p:spPr>
        </p:pic>
        <p:sp>
          <p:nvSpPr>
            <p:cNvPr id="41" name="Rounded Rectangle 40">
              <a:extLst>
                <a:ext uri="{FF2B5EF4-FFF2-40B4-BE49-F238E27FC236}">
                  <a16:creationId xmlns:a16="http://schemas.microsoft.com/office/drawing/2014/main" id="{C9F223DE-4AC9-165B-98DF-BECC7097DAF2}"/>
                </a:ext>
              </a:extLst>
            </p:cNvPr>
            <p:cNvSpPr/>
            <p:nvPr/>
          </p:nvSpPr>
          <p:spPr>
            <a:xfrm>
              <a:off x="8334279" y="3759200"/>
              <a:ext cx="7818978" cy="6400800"/>
            </a:xfrm>
            <a:prstGeom prst="roundRect">
              <a:avLst/>
            </a:prstGeom>
            <a:noFill/>
            <a:ln w="76200">
              <a:solidFill>
                <a:srgbClr val="0D2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hangingPunct="0">
                <a:lnSpc>
                  <a:spcPts val="1850"/>
                </a:lnSpc>
              </a:pPr>
              <a:endParaRPr lang="en-US" sz="950" kern="0">
                <a:ln w="28575">
                  <a:solidFill>
                    <a:srgbClr val="5E5E5E"/>
                  </a:solidFill>
                </a:ln>
                <a:solidFill>
                  <a:srgbClr val="FFFFFF"/>
                </a:solidFill>
                <a:latin typeface="Arial"/>
                <a:sym typeface="Myriad Pro"/>
              </a:endParaRPr>
            </a:p>
          </p:txBody>
        </p:sp>
      </p:grpSp>
    </p:spTree>
    <p:extLst>
      <p:ext uri="{BB962C8B-B14F-4D97-AF65-F5344CB8AC3E}">
        <p14:creationId xmlns:p14="http://schemas.microsoft.com/office/powerpoint/2010/main" val="4282831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up)">
                                      <p:cBhvr>
                                        <p:cTn id="12" dur="500"/>
                                        <p:tgtEl>
                                          <p:spTgt spid="43"/>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wipe(up)">
                                      <p:cBhvr>
                                        <p:cTn id="16" dur="500"/>
                                        <p:tgtEl>
                                          <p:spTgt spid="44"/>
                                        </p:tgtEl>
                                      </p:cBhvr>
                                    </p:animEffect>
                                  </p:childTnLst>
                                </p:cTn>
                              </p:par>
                            </p:childTnLst>
                          </p:cTn>
                        </p:par>
                        <p:par>
                          <p:cTn id="17" fill="hold">
                            <p:stCondLst>
                              <p:cond delay="1500"/>
                            </p:stCondLst>
                            <p:childTnLst>
                              <p:par>
                                <p:cTn id="18" presetID="22" presetClass="entr" presetSubtype="1" fill="hold"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up)">
                                      <p:cBhvr>
                                        <p:cTn id="20" dur="500"/>
                                        <p:tgtEl>
                                          <p:spTgt spid="45"/>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left)">
                                      <p:cBhvr>
                                        <p:cTn id="24" dur="1000"/>
                                        <p:tgtEl>
                                          <p:spTgt spid="3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82"/>
        <p:cNvGrpSpPr/>
        <p:nvPr/>
      </p:nvGrpSpPr>
      <p:grpSpPr>
        <a:xfrm>
          <a:off x="0" y="0"/>
          <a:ext cx="0" cy="0"/>
          <a:chOff x="0" y="0"/>
          <a:chExt cx="0" cy="0"/>
        </a:xfrm>
      </p:grpSpPr>
      <p:pic>
        <p:nvPicPr>
          <p:cNvPr id="12" name="Picture 2" descr="ACN | LinkedIn">
            <a:extLst>
              <a:ext uri="{FF2B5EF4-FFF2-40B4-BE49-F238E27FC236}">
                <a16:creationId xmlns:a16="http://schemas.microsoft.com/office/drawing/2014/main" id="{2E1F859F-60F5-D84F-7AF8-33FFB3FD74CB}"/>
              </a:ext>
            </a:extLst>
          </p:cNvPr>
          <p:cNvPicPr>
            <a:picLocks noChangeAspect="1" noChangeArrowheads="1"/>
          </p:cNvPicPr>
          <p:nvPr/>
        </p:nvPicPr>
        <p:blipFill rotWithShape="1">
          <a:blip r:embed="rId3">
            <a:alphaModFix amt="8000"/>
            <a:extLst>
              <a:ext uri="{28A0092B-C50C-407E-A947-70E740481C1C}">
                <a14:useLocalDpi xmlns:a14="http://schemas.microsoft.com/office/drawing/2010/main" val="0"/>
              </a:ext>
            </a:extLst>
          </a:blip>
          <a:srcRect b="15625"/>
          <a:stretch/>
        </p:blipFill>
        <p:spPr bwMode="auto">
          <a:xfrm>
            <a:off x="-11328" y="-1"/>
            <a:ext cx="12203327" cy="6864372"/>
          </a:xfrm>
          <a:prstGeom prst="rect">
            <a:avLst/>
          </a:prstGeom>
          <a:noFill/>
          <a:extLst>
            <a:ext uri="{909E8E84-426E-40DD-AFC4-6F175D3DCCD1}">
              <a14:hiddenFill xmlns:a14="http://schemas.microsoft.com/office/drawing/2010/main">
                <a:solidFill>
                  <a:srgbClr val="FFFFFF"/>
                </a:solidFill>
              </a14:hiddenFill>
            </a:ext>
          </a:extLst>
        </p:spPr>
      </p:pic>
      <p:pic>
        <p:nvPicPr>
          <p:cNvPr id="20" name="Graphic 19" descr="Arrow: Straight with solid fill">
            <a:extLst>
              <a:ext uri="{FF2B5EF4-FFF2-40B4-BE49-F238E27FC236}">
                <a16:creationId xmlns:a16="http://schemas.microsoft.com/office/drawing/2014/main" id="{428078AC-E66F-D658-5DE1-1A23F19BFB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3482735" y="3174676"/>
            <a:ext cx="1246439" cy="1246439"/>
          </a:xfrm>
          <a:prstGeom prst="rect">
            <a:avLst/>
          </a:prstGeom>
          <a:effectLst>
            <a:outerShdw blurRad="50800" dist="38100" dir="2700000" algn="tl" rotWithShape="0">
              <a:prstClr val="black">
                <a:alpha val="40000"/>
              </a:prstClr>
            </a:outerShdw>
          </a:effectLst>
        </p:spPr>
      </p:pic>
      <p:pic>
        <p:nvPicPr>
          <p:cNvPr id="21" name="Graphic 20" descr="Arrow: Straight with solid fill">
            <a:extLst>
              <a:ext uri="{FF2B5EF4-FFF2-40B4-BE49-F238E27FC236}">
                <a16:creationId xmlns:a16="http://schemas.microsoft.com/office/drawing/2014/main" id="{E2D30B7A-8AE3-BD7D-5C8D-D62E1A5BE0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7450107" y="3216997"/>
            <a:ext cx="1246439" cy="1246439"/>
          </a:xfrm>
          <a:prstGeom prst="rect">
            <a:avLst/>
          </a:prstGeom>
          <a:effectLst>
            <a:outerShdw blurRad="50800" dist="38100" dir="2700000" algn="tl" rotWithShape="0">
              <a:prstClr val="black">
                <a:alpha val="40000"/>
              </a:prstClr>
            </a:outerShdw>
          </a:effectLst>
        </p:spPr>
      </p:pic>
      <p:grpSp>
        <p:nvGrpSpPr>
          <p:cNvPr id="23" name="Group 22">
            <a:extLst>
              <a:ext uri="{FF2B5EF4-FFF2-40B4-BE49-F238E27FC236}">
                <a16:creationId xmlns:a16="http://schemas.microsoft.com/office/drawing/2014/main" id="{3607F42F-A402-ECA5-F6F7-AD04595BBE66}"/>
              </a:ext>
            </a:extLst>
          </p:cNvPr>
          <p:cNvGrpSpPr/>
          <p:nvPr/>
        </p:nvGrpSpPr>
        <p:grpSpPr>
          <a:xfrm>
            <a:off x="4785683" y="1727774"/>
            <a:ext cx="2620635" cy="3434893"/>
            <a:chOff x="9937770" y="3150748"/>
            <a:chExt cx="5241270" cy="6869786"/>
          </a:xfrm>
        </p:grpSpPr>
        <p:sp>
          <p:nvSpPr>
            <p:cNvPr id="24" name="Oval 23">
              <a:extLst>
                <a:ext uri="{FF2B5EF4-FFF2-40B4-BE49-F238E27FC236}">
                  <a16:creationId xmlns:a16="http://schemas.microsoft.com/office/drawing/2014/main" id="{A37F70BF-B726-F8CD-5793-887F28CDCF83}"/>
                </a:ext>
              </a:extLst>
            </p:cNvPr>
            <p:cNvSpPr>
              <a:spLocks noChangeAspect="1"/>
            </p:cNvSpPr>
            <p:nvPr/>
          </p:nvSpPr>
          <p:spPr>
            <a:xfrm>
              <a:off x="9937770" y="4779264"/>
              <a:ext cx="5241270" cy="5241270"/>
            </a:xfrm>
            <a:prstGeom prst="ellipse">
              <a:avLst/>
            </a:prstGeom>
            <a:noFill/>
            <a:ln w="203200">
              <a:solidFill>
                <a:srgbClr val="0D2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hangingPunct="0">
                <a:lnSpc>
                  <a:spcPts val="1850"/>
                </a:lnSpc>
              </a:pPr>
              <a:endParaRPr lang="en-US" sz="950" kern="0">
                <a:solidFill>
                  <a:srgbClr val="FFFFFF"/>
                </a:solidFill>
                <a:latin typeface="Arial"/>
                <a:sym typeface="Myriad Pro"/>
              </a:endParaRPr>
            </a:p>
          </p:txBody>
        </p:sp>
        <p:pic>
          <p:nvPicPr>
            <p:cNvPr id="9" name="Picture 8" descr="A black background with a black square&#10;&#10;Description automatically generated with medium confidence">
              <a:extLst>
                <a:ext uri="{FF2B5EF4-FFF2-40B4-BE49-F238E27FC236}">
                  <a16:creationId xmlns:a16="http://schemas.microsoft.com/office/drawing/2014/main" id="{CDA6D193-C929-CF6B-7A5E-2CE5B7A6940C}"/>
                </a:ext>
              </a:extLst>
            </p:cNvPr>
            <p:cNvPicPr>
              <a:picLocks noChangeAspect="1"/>
            </p:cNvPicPr>
            <p:nvPr/>
          </p:nvPicPr>
          <p:blipFill rotWithShape="1">
            <a:blip r:embed="rId6">
              <a:extLst>
                <a:ext uri="{28A0092B-C50C-407E-A947-70E740481C1C}">
                  <a14:useLocalDpi xmlns:a14="http://schemas.microsoft.com/office/drawing/2010/main" val="0"/>
                </a:ext>
              </a:extLst>
            </a:blip>
            <a:srcRect l="13938" t="19387" r="77847" b="63857"/>
            <a:stretch/>
          </p:blipFill>
          <p:spPr>
            <a:xfrm rot="636042">
              <a:off x="10775382" y="3150748"/>
              <a:ext cx="4075113" cy="4676192"/>
            </a:xfrm>
            <a:prstGeom prst="rect">
              <a:avLst/>
            </a:prstGeom>
          </p:spPr>
        </p:pic>
        <p:sp>
          <p:nvSpPr>
            <p:cNvPr id="2" name="Rounded Rectangle 1">
              <a:extLst>
                <a:ext uri="{FF2B5EF4-FFF2-40B4-BE49-F238E27FC236}">
                  <a16:creationId xmlns:a16="http://schemas.microsoft.com/office/drawing/2014/main" id="{C47163E1-8D35-C2C2-1EF4-9590BDD9728F}"/>
                </a:ext>
              </a:extLst>
            </p:cNvPr>
            <p:cNvSpPr/>
            <p:nvPr/>
          </p:nvSpPr>
          <p:spPr>
            <a:xfrm>
              <a:off x="10055175" y="7967991"/>
              <a:ext cx="5006460" cy="1308163"/>
            </a:xfrm>
            <a:prstGeom prst="roundRect">
              <a:avLst/>
            </a:prstGeom>
            <a:noFill/>
            <a:ln w="152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hangingPunct="0">
                <a:lnSpc>
                  <a:spcPts val="2640"/>
                </a:lnSpc>
              </a:pPr>
              <a:r>
                <a:rPr lang="en-US" sz="2600" b="1" kern="0" dirty="0">
                  <a:solidFill>
                    <a:srgbClr val="0D2D51"/>
                  </a:solidFill>
                  <a:latin typeface="Calibri" panose="020F0502020204030204" pitchFamily="34" charset="0"/>
                  <a:cs typeface="Calibri" panose="020F0502020204030204" pitchFamily="34" charset="0"/>
                  <a:sym typeface="Myriad Pro"/>
                </a:rPr>
                <a:t>Media &amp; Online Marketing</a:t>
              </a:r>
            </a:p>
          </p:txBody>
        </p:sp>
      </p:grpSp>
      <p:grpSp>
        <p:nvGrpSpPr>
          <p:cNvPr id="25" name="Group 24">
            <a:extLst>
              <a:ext uri="{FF2B5EF4-FFF2-40B4-BE49-F238E27FC236}">
                <a16:creationId xmlns:a16="http://schemas.microsoft.com/office/drawing/2014/main" id="{CAB32B4A-ADC6-59F9-ACEC-F0297D975B67}"/>
              </a:ext>
            </a:extLst>
          </p:cNvPr>
          <p:cNvGrpSpPr/>
          <p:nvPr/>
        </p:nvGrpSpPr>
        <p:grpSpPr>
          <a:xfrm>
            <a:off x="8767885" y="2001390"/>
            <a:ext cx="2622057" cy="3161277"/>
            <a:chOff x="17089459" y="3697980"/>
            <a:chExt cx="5244113" cy="6322554"/>
          </a:xfrm>
        </p:grpSpPr>
        <p:sp>
          <p:nvSpPr>
            <p:cNvPr id="22" name="Oval 21">
              <a:extLst>
                <a:ext uri="{FF2B5EF4-FFF2-40B4-BE49-F238E27FC236}">
                  <a16:creationId xmlns:a16="http://schemas.microsoft.com/office/drawing/2014/main" id="{5B701120-8648-75BE-3FF1-93DC4A88B63C}"/>
                </a:ext>
              </a:extLst>
            </p:cNvPr>
            <p:cNvSpPr/>
            <p:nvPr/>
          </p:nvSpPr>
          <p:spPr>
            <a:xfrm>
              <a:off x="17089459" y="4776421"/>
              <a:ext cx="5244113" cy="5244113"/>
            </a:xfrm>
            <a:prstGeom prst="ellipse">
              <a:avLst/>
            </a:prstGeom>
            <a:noFill/>
            <a:ln w="2032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hangingPunct="0">
                <a:lnSpc>
                  <a:spcPts val="1850"/>
                </a:lnSpc>
              </a:pPr>
              <a:endParaRPr lang="en-US" sz="950" kern="0">
                <a:solidFill>
                  <a:srgbClr val="FFFFFF"/>
                </a:solidFill>
                <a:latin typeface="Arial"/>
                <a:sym typeface="Myriad Pro"/>
              </a:endParaRPr>
            </a:p>
          </p:txBody>
        </p:sp>
        <p:pic>
          <p:nvPicPr>
            <p:cNvPr id="11" name="Picture 10" descr="A group of people in a circle&#10;&#10;Description automatically generated">
              <a:extLst>
                <a:ext uri="{FF2B5EF4-FFF2-40B4-BE49-F238E27FC236}">
                  <a16:creationId xmlns:a16="http://schemas.microsoft.com/office/drawing/2014/main" id="{58627DE2-6DF7-0905-04EF-325C7D2576D8}"/>
                </a:ext>
              </a:extLst>
            </p:cNvPr>
            <p:cNvPicPr>
              <a:picLocks noChangeAspect="1"/>
            </p:cNvPicPr>
            <p:nvPr/>
          </p:nvPicPr>
          <p:blipFill rotWithShape="1">
            <a:blip r:embed="rId7">
              <a:extLst>
                <a:ext uri="{28A0092B-C50C-407E-A947-70E740481C1C}">
                  <a14:useLocalDpi xmlns:a14="http://schemas.microsoft.com/office/drawing/2010/main" val="0"/>
                </a:ext>
              </a:extLst>
            </a:blip>
            <a:srcRect l="37255" t="29630" r="35457" b="26217"/>
            <a:stretch/>
          </p:blipFill>
          <p:spPr>
            <a:xfrm>
              <a:off x="17302954" y="3697980"/>
              <a:ext cx="4904405" cy="4463892"/>
            </a:xfrm>
            <a:prstGeom prst="rect">
              <a:avLst/>
            </a:prstGeom>
          </p:spPr>
        </p:pic>
        <p:sp>
          <p:nvSpPr>
            <p:cNvPr id="4" name="Rounded Rectangle 3">
              <a:extLst>
                <a:ext uri="{FF2B5EF4-FFF2-40B4-BE49-F238E27FC236}">
                  <a16:creationId xmlns:a16="http://schemas.microsoft.com/office/drawing/2014/main" id="{CF1B84E0-D815-AB97-AB5B-DF3498F5ADDC}"/>
                </a:ext>
              </a:extLst>
            </p:cNvPr>
            <p:cNvSpPr/>
            <p:nvPr/>
          </p:nvSpPr>
          <p:spPr>
            <a:xfrm>
              <a:off x="17663889" y="7967992"/>
              <a:ext cx="4163743" cy="1308164"/>
            </a:xfrm>
            <a:prstGeom prst="roundRect">
              <a:avLst/>
            </a:prstGeom>
            <a:noFill/>
            <a:ln w="152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hangingPunct="0">
                <a:lnSpc>
                  <a:spcPts val="2640"/>
                </a:lnSpc>
              </a:pPr>
              <a:r>
                <a:rPr lang="en-US" sz="2700" b="1" kern="0" dirty="0">
                  <a:solidFill>
                    <a:srgbClr val="0D2D51"/>
                  </a:solidFill>
                  <a:latin typeface="Calibri" panose="020F0502020204030204" pitchFamily="34" charset="0"/>
                  <a:cs typeface="Calibri" panose="020F0502020204030204" pitchFamily="34" charset="0"/>
                  <a:sym typeface="Myriad Pro"/>
                </a:rPr>
                <a:t>CUSTOMERS</a:t>
              </a:r>
            </a:p>
          </p:txBody>
        </p:sp>
      </p:grpSp>
      <p:grpSp>
        <p:nvGrpSpPr>
          <p:cNvPr id="19" name="Group 18">
            <a:extLst>
              <a:ext uri="{FF2B5EF4-FFF2-40B4-BE49-F238E27FC236}">
                <a16:creationId xmlns:a16="http://schemas.microsoft.com/office/drawing/2014/main" id="{96865DF2-B16A-EAAF-CE27-2493417F45D3}"/>
              </a:ext>
            </a:extLst>
          </p:cNvPr>
          <p:cNvGrpSpPr/>
          <p:nvPr/>
        </p:nvGrpSpPr>
        <p:grpSpPr>
          <a:xfrm>
            <a:off x="802059" y="2192369"/>
            <a:ext cx="2622057" cy="2970298"/>
            <a:chOff x="1948368" y="4079938"/>
            <a:chExt cx="5244113" cy="5940596"/>
          </a:xfrm>
        </p:grpSpPr>
        <p:sp>
          <p:nvSpPr>
            <p:cNvPr id="43" name="Rounded Rectangle 42">
              <a:extLst>
                <a:ext uri="{FF2B5EF4-FFF2-40B4-BE49-F238E27FC236}">
                  <a16:creationId xmlns:a16="http://schemas.microsoft.com/office/drawing/2014/main" id="{04161DCC-38AE-44B7-87F4-022A9994C10E}"/>
                </a:ext>
              </a:extLst>
            </p:cNvPr>
            <p:cNvSpPr/>
            <p:nvPr/>
          </p:nvSpPr>
          <p:spPr>
            <a:xfrm>
              <a:off x="2555907" y="7967991"/>
              <a:ext cx="4029035" cy="1308163"/>
            </a:xfrm>
            <a:prstGeom prst="roundRect">
              <a:avLst/>
            </a:prstGeom>
            <a:noFill/>
            <a:ln w="152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hangingPunct="0">
                <a:lnSpc>
                  <a:spcPts val="2640"/>
                </a:lnSpc>
              </a:pPr>
              <a:r>
                <a:rPr lang="en-US" sz="2600" b="1" kern="0" dirty="0">
                  <a:solidFill>
                    <a:srgbClr val="0D2D51"/>
                  </a:solidFill>
                  <a:latin typeface="Calibri" panose="020F0502020204030204" pitchFamily="34" charset="0"/>
                  <a:cs typeface="Calibri" panose="020F0502020204030204" pitchFamily="34" charset="0"/>
                  <a:sym typeface="Myriad Pro"/>
                </a:rPr>
                <a:t>Most Service Providers</a:t>
              </a:r>
            </a:p>
          </p:txBody>
        </p:sp>
        <p:sp>
          <p:nvSpPr>
            <p:cNvPr id="3" name="Oval 2">
              <a:extLst>
                <a:ext uri="{FF2B5EF4-FFF2-40B4-BE49-F238E27FC236}">
                  <a16:creationId xmlns:a16="http://schemas.microsoft.com/office/drawing/2014/main" id="{9D8E68FF-F99B-C328-BD62-FB4E8214D008}"/>
                </a:ext>
              </a:extLst>
            </p:cNvPr>
            <p:cNvSpPr/>
            <p:nvPr/>
          </p:nvSpPr>
          <p:spPr>
            <a:xfrm>
              <a:off x="1948368" y="4776421"/>
              <a:ext cx="5244113" cy="5244113"/>
            </a:xfrm>
            <a:prstGeom prst="ellipse">
              <a:avLst/>
            </a:prstGeom>
            <a:noFill/>
            <a:ln w="2032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hangingPunct="0">
                <a:lnSpc>
                  <a:spcPts val="1850"/>
                </a:lnSpc>
              </a:pPr>
              <a:endParaRPr lang="en-US" sz="950" kern="0">
                <a:solidFill>
                  <a:srgbClr val="FFFFFF"/>
                </a:solidFill>
                <a:latin typeface="Arial"/>
                <a:sym typeface="Myriad Pro"/>
              </a:endParaRPr>
            </a:p>
          </p:txBody>
        </p:sp>
        <p:pic>
          <p:nvPicPr>
            <p:cNvPr id="7" name="Picture 6" descr="A group of blue gears&#10;&#10;Description automatically generated">
              <a:extLst>
                <a:ext uri="{FF2B5EF4-FFF2-40B4-BE49-F238E27FC236}">
                  <a16:creationId xmlns:a16="http://schemas.microsoft.com/office/drawing/2014/main" id="{16B83D4C-99D5-3A7D-C59E-6502894375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073878">
              <a:off x="2512069" y="4079938"/>
              <a:ext cx="3730877" cy="3929229"/>
            </a:xfrm>
            <a:prstGeom prst="rect">
              <a:avLst/>
            </a:prstGeom>
          </p:spPr>
        </p:pic>
      </p:grpSp>
      <p:sp>
        <p:nvSpPr>
          <p:cNvPr id="5" name="Google Shape;84;p3">
            <a:extLst>
              <a:ext uri="{FF2B5EF4-FFF2-40B4-BE49-F238E27FC236}">
                <a16:creationId xmlns:a16="http://schemas.microsoft.com/office/drawing/2014/main" id="{0E9D101B-511A-C173-2BD5-698671C0F55F}"/>
              </a:ext>
            </a:extLst>
          </p:cNvPr>
          <p:cNvSpPr txBox="1"/>
          <p:nvPr/>
        </p:nvSpPr>
        <p:spPr>
          <a:xfrm>
            <a:off x="26478" y="1052597"/>
            <a:ext cx="12192000" cy="921587"/>
          </a:xfrm>
          <a:prstGeom prst="rect">
            <a:avLst/>
          </a:prstGeom>
          <a:noFill/>
          <a:ln>
            <a:noFill/>
          </a:ln>
        </p:spPr>
        <p:txBody>
          <a:bodyPr spcFirstLastPara="1" wrap="square" lIns="35713" tIns="35713" rIns="35713" bIns="35713" anchor="ctr" anchorCtr="0">
            <a:spAutoFit/>
          </a:bodyPr>
          <a:lstStyle/>
          <a:p>
            <a:pPr algn="ctr" defTabSz="457200">
              <a:lnSpc>
                <a:spcPct val="80000"/>
              </a:lnSpc>
              <a:buClr>
                <a:srgbClr val="4F92D3"/>
              </a:buClr>
              <a:buSzPts val="6700"/>
              <a:defRPr/>
            </a:pPr>
            <a:r>
              <a:rPr lang="en-US" sz="6900" b="1" kern="0" dirty="0">
                <a:solidFill>
                  <a:srgbClr val="0D2D51"/>
                </a:solidFill>
                <a:latin typeface="Calibri" panose="020F0502020204030204" pitchFamily="34" charset="0"/>
                <a:ea typeface="Helvetica Neue"/>
                <a:cs typeface="Calibri" panose="020F0502020204030204" pitchFamily="34" charset="0"/>
                <a:sym typeface="Helvetica Neue"/>
              </a:rPr>
              <a:t>BUSINESS MODEL</a:t>
            </a:r>
            <a:endParaRPr sz="1600" kern="0" dirty="0">
              <a:solidFill>
                <a:srgbClr val="0D2D51"/>
              </a:solidFill>
              <a:latin typeface="Calibri" panose="020F0502020204030204" pitchFamily="34" charset="0"/>
              <a:cs typeface="Calibri" panose="020F0502020204030204" pitchFamily="34" charset="0"/>
              <a:sym typeface="Arial"/>
            </a:endParaRPr>
          </a:p>
        </p:txBody>
      </p:sp>
      <p:grpSp>
        <p:nvGrpSpPr>
          <p:cNvPr id="8" name="Group 7">
            <a:extLst>
              <a:ext uri="{FF2B5EF4-FFF2-40B4-BE49-F238E27FC236}">
                <a16:creationId xmlns:a16="http://schemas.microsoft.com/office/drawing/2014/main" id="{832E0B89-620C-F32A-80C0-CDAECF392128}"/>
              </a:ext>
            </a:extLst>
          </p:cNvPr>
          <p:cNvGrpSpPr/>
          <p:nvPr/>
        </p:nvGrpSpPr>
        <p:grpSpPr>
          <a:xfrm>
            <a:off x="4785682" y="2551176"/>
            <a:ext cx="2620635" cy="2620635"/>
            <a:chOff x="6207488" y="8688554"/>
            <a:chExt cx="5241270" cy="5241270"/>
          </a:xfrm>
        </p:grpSpPr>
        <p:sp>
          <p:nvSpPr>
            <p:cNvPr id="6" name="Oval 5">
              <a:extLst>
                <a:ext uri="{FF2B5EF4-FFF2-40B4-BE49-F238E27FC236}">
                  <a16:creationId xmlns:a16="http://schemas.microsoft.com/office/drawing/2014/main" id="{3648DBF9-B2F9-FCF1-700E-6B82A6CF97B9}"/>
                </a:ext>
              </a:extLst>
            </p:cNvPr>
            <p:cNvSpPr>
              <a:spLocks noChangeAspect="1"/>
            </p:cNvSpPr>
            <p:nvPr/>
          </p:nvSpPr>
          <p:spPr>
            <a:xfrm>
              <a:off x="6207488" y="8688554"/>
              <a:ext cx="5241270" cy="5241270"/>
            </a:xfrm>
            <a:prstGeom prst="ellipse">
              <a:avLst/>
            </a:prstGeom>
            <a:solidFill>
              <a:srgbClr val="F2682A"/>
            </a:solidFill>
            <a:ln w="203200">
              <a:solidFill>
                <a:srgbClr val="0D2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hangingPunct="0">
                <a:lnSpc>
                  <a:spcPts val="1850"/>
                </a:lnSpc>
              </a:pPr>
              <a:endParaRPr lang="en-US" sz="950" kern="0">
                <a:solidFill>
                  <a:srgbClr val="FFFFFF"/>
                </a:solidFill>
                <a:latin typeface="Arial"/>
                <a:sym typeface="Myriad Pro"/>
              </a:endParaRPr>
            </a:p>
          </p:txBody>
        </p:sp>
        <p:pic>
          <p:nvPicPr>
            <p:cNvPr id="13" name="Picture 12" descr="A close up of a logo&#10;&#10;Description automatically generated">
              <a:extLst>
                <a:ext uri="{FF2B5EF4-FFF2-40B4-BE49-F238E27FC236}">
                  <a16:creationId xmlns:a16="http://schemas.microsoft.com/office/drawing/2014/main" id="{FAECD6AB-5754-FDA3-13D9-17A699DE0A8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87363" y="9335247"/>
              <a:ext cx="1949958" cy="3652532"/>
            </a:xfrm>
            <a:prstGeom prst="rect">
              <a:avLst/>
            </a:prstGeom>
          </p:spPr>
        </p:pic>
        <p:sp>
          <p:nvSpPr>
            <p:cNvPr id="17" name="TextBox 16">
              <a:extLst>
                <a:ext uri="{FF2B5EF4-FFF2-40B4-BE49-F238E27FC236}">
                  <a16:creationId xmlns:a16="http://schemas.microsoft.com/office/drawing/2014/main" id="{67E17BF9-F5C6-B7E2-A580-8E1316552490}"/>
                </a:ext>
              </a:extLst>
            </p:cNvPr>
            <p:cNvSpPr txBox="1"/>
            <p:nvPr/>
          </p:nvSpPr>
          <p:spPr>
            <a:xfrm>
              <a:off x="8032918" y="11448818"/>
              <a:ext cx="3398050" cy="939488"/>
            </a:xfrm>
            <a:prstGeom prst="rect">
              <a:avLst/>
            </a:prstGeom>
            <a:noFill/>
          </p:spPr>
          <p:txBody>
            <a:bodyPr wrap="square" rtlCol="0">
              <a:spAutoFit/>
            </a:bodyPr>
            <a:lstStyle/>
            <a:p>
              <a:pPr algn="ctr" defTabSz="228600" hangingPunct="0">
                <a:lnSpc>
                  <a:spcPts val="1850"/>
                </a:lnSpc>
              </a:pPr>
              <a:r>
                <a:rPr lang="en-US" sz="5750" b="1" kern="0" dirty="0">
                  <a:solidFill>
                    <a:srgbClr val="FFFFFF"/>
                  </a:solidFill>
                  <a:latin typeface="Calibri" panose="020F0502020204030204" pitchFamily="34" charset="0"/>
                  <a:cs typeface="Calibri" panose="020F0502020204030204" pitchFamily="34" charset="0"/>
                  <a:sym typeface="Myriad Pro"/>
                </a:rPr>
                <a:t>YOU</a:t>
              </a:r>
            </a:p>
          </p:txBody>
        </p:sp>
      </p:grpSp>
      <p:grpSp>
        <p:nvGrpSpPr>
          <p:cNvPr id="18" name="Group 17">
            <a:extLst>
              <a:ext uri="{FF2B5EF4-FFF2-40B4-BE49-F238E27FC236}">
                <a16:creationId xmlns:a16="http://schemas.microsoft.com/office/drawing/2014/main" id="{845A68CB-69A5-6CC2-76E2-A69D009AEB81}"/>
              </a:ext>
            </a:extLst>
          </p:cNvPr>
          <p:cNvGrpSpPr/>
          <p:nvPr/>
        </p:nvGrpSpPr>
        <p:grpSpPr>
          <a:xfrm>
            <a:off x="787416" y="2540611"/>
            <a:ext cx="2622057" cy="2622057"/>
            <a:chOff x="2226998" y="9091039"/>
            <a:chExt cx="5244113" cy="5244113"/>
          </a:xfrm>
        </p:grpSpPr>
        <p:sp>
          <p:nvSpPr>
            <p:cNvPr id="10" name="Oval 9">
              <a:extLst>
                <a:ext uri="{FF2B5EF4-FFF2-40B4-BE49-F238E27FC236}">
                  <a16:creationId xmlns:a16="http://schemas.microsoft.com/office/drawing/2014/main" id="{BEB0F85E-3D2B-1691-8D7A-1CEFD460C522}"/>
                </a:ext>
              </a:extLst>
            </p:cNvPr>
            <p:cNvSpPr/>
            <p:nvPr/>
          </p:nvSpPr>
          <p:spPr>
            <a:xfrm>
              <a:off x="2226998" y="9091039"/>
              <a:ext cx="5244113" cy="5244113"/>
            </a:xfrm>
            <a:prstGeom prst="ellipse">
              <a:avLst/>
            </a:prstGeom>
            <a:solidFill>
              <a:srgbClr val="0D2D51"/>
            </a:solidFill>
            <a:ln w="2032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hangingPunct="0">
                <a:lnSpc>
                  <a:spcPts val="1850"/>
                </a:lnSpc>
              </a:pPr>
              <a:endParaRPr lang="en-US" sz="950" kern="0">
                <a:solidFill>
                  <a:srgbClr val="FFFFFF"/>
                </a:solidFill>
                <a:latin typeface="Arial"/>
                <a:sym typeface="Myriad Pro"/>
              </a:endParaRPr>
            </a:p>
          </p:txBody>
        </p:sp>
        <p:pic>
          <p:nvPicPr>
            <p:cNvPr id="16" name="Picture 15" descr="A white letters on a black background&#10;&#10;Description automatically generated">
              <a:extLst>
                <a:ext uri="{FF2B5EF4-FFF2-40B4-BE49-F238E27FC236}">
                  <a16:creationId xmlns:a16="http://schemas.microsoft.com/office/drawing/2014/main" id="{4C139B50-3F23-4A6A-5C4E-D10AF97C24D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65870" y="10841807"/>
              <a:ext cx="4728193" cy="1780676"/>
            </a:xfrm>
            <a:prstGeom prst="rect">
              <a:avLst/>
            </a:prstGeom>
          </p:spPr>
        </p:pic>
      </p:grpSp>
      <p:pic>
        <p:nvPicPr>
          <p:cNvPr id="29" name="Picture 28" descr="A blue letter c on a black background&#10;&#10;Description automatically generated">
            <a:extLst>
              <a:ext uri="{FF2B5EF4-FFF2-40B4-BE49-F238E27FC236}">
                <a16:creationId xmlns:a16="http://schemas.microsoft.com/office/drawing/2014/main" id="{2F3F329A-43A9-4B1E-85E1-BECDF543426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25318" y="386793"/>
            <a:ext cx="2141365" cy="596860"/>
          </a:xfrm>
          <a:prstGeom prst="rect">
            <a:avLst/>
          </a:prstGeom>
        </p:spPr>
      </p:pic>
      <p:sp>
        <p:nvSpPr>
          <p:cNvPr id="30" name="TextBox 29">
            <a:extLst>
              <a:ext uri="{FF2B5EF4-FFF2-40B4-BE49-F238E27FC236}">
                <a16:creationId xmlns:a16="http://schemas.microsoft.com/office/drawing/2014/main" id="{D2119F5F-4679-0758-F8DB-47FB5C65D97D}"/>
              </a:ext>
            </a:extLst>
          </p:cNvPr>
          <p:cNvSpPr txBox="1"/>
          <p:nvPr/>
        </p:nvSpPr>
        <p:spPr>
          <a:xfrm>
            <a:off x="4215211" y="5379042"/>
            <a:ext cx="3761578" cy="10064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228600" hangingPunct="0">
              <a:lnSpc>
                <a:spcPct val="90000"/>
              </a:lnSpc>
            </a:pPr>
            <a:r>
              <a:rPr lang="en-US" sz="3300" b="1" kern="0" dirty="0">
                <a:solidFill>
                  <a:srgbClr val="0D2D51"/>
                </a:solidFill>
                <a:latin typeface="Calibri" panose="020F0502020204030204" pitchFamily="34" charset="0"/>
                <a:cs typeface="Calibri" panose="020F0502020204030204" pitchFamily="34" charset="0"/>
                <a:sym typeface="Myriad Pro"/>
              </a:rPr>
              <a:t>Income Opportunity for You</a:t>
            </a:r>
          </a:p>
        </p:txBody>
      </p:sp>
      <p:sp>
        <p:nvSpPr>
          <p:cNvPr id="31" name="TextBox 30">
            <a:extLst>
              <a:ext uri="{FF2B5EF4-FFF2-40B4-BE49-F238E27FC236}">
                <a16:creationId xmlns:a16="http://schemas.microsoft.com/office/drawing/2014/main" id="{6B630FAA-566E-C891-17E8-2D7FFA5CCC18}"/>
              </a:ext>
            </a:extLst>
          </p:cNvPr>
          <p:cNvSpPr txBox="1"/>
          <p:nvPr/>
        </p:nvSpPr>
        <p:spPr>
          <a:xfrm>
            <a:off x="8605079" y="5379042"/>
            <a:ext cx="2991310" cy="10064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228600" hangingPunct="0">
              <a:lnSpc>
                <a:spcPct val="90000"/>
              </a:lnSpc>
            </a:pPr>
            <a:r>
              <a:rPr lang="en-US" sz="3300" b="1" kern="0" dirty="0">
                <a:solidFill>
                  <a:srgbClr val="0D2D51"/>
                </a:solidFill>
                <a:latin typeface="Calibri" panose="020F0502020204030204" pitchFamily="34" charset="0"/>
                <a:cs typeface="Calibri" panose="020F0502020204030204" pitchFamily="34" charset="0"/>
                <a:sym typeface="Myriad Pro"/>
              </a:rPr>
              <a:t>More Choices for Consumers</a:t>
            </a:r>
          </a:p>
        </p:txBody>
      </p:sp>
      <p:pic>
        <p:nvPicPr>
          <p:cNvPr id="33" name="Graphic 32" descr="Arrow: Counter-clockwise curve with solid fill">
            <a:extLst>
              <a:ext uri="{FF2B5EF4-FFF2-40B4-BE49-F238E27FC236}">
                <a16:creationId xmlns:a16="http://schemas.microsoft.com/office/drawing/2014/main" id="{03244DDD-71BF-3FF7-5ACF-7807E7AA91A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8042986">
            <a:off x="1660623" y="3981030"/>
            <a:ext cx="2567157" cy="2567157"/>
          </a:xfrm>
          <a:prstGeom prst="rect">
            <a:avLst/>
          </a:prstGeom>
          <a:effectLst>
            <a:outerShdw blurRad="50800" dist="38100" dir="2700000" algn="tl" rotWithShape="0">
              <a:prstClr val="black">
                <a:alpha val="40000"/>
              </a:prstClr>
            </a:outerShdw>
          </a:effectLst>
        </p:spPr>
      </p:pic>
      <p:sp>
        <p:nvSpPr>
          <p:cNvPr id="14" name="Google Shape;84;p3">
            <a:extLst>
              <a:ext uri="{FF2B5EF4-FFF2-40B4-BE49-F238E27FC236}">
                <a16:creationId xmlns:a16="http://schemas.microsoft.com/office/drawing/2014/main" id="{F5615BAA-D06B-5274-CC6B-0B09CD56729A}"/>
              </a:ext>
            </a:extLst>
          </p:cNvPr>
          <p:cNvSpPr txBox="1"/>
          <p:nvPr/>
        </p:nvSpPr>
        <p:spPr>
          <a:xfrm>
            <a:off x="13239" y="290305"/>
            <a:ext cx="12192000" cy="921587"/>
          </a:xfrm>
          <a:prstGeom prst="rect">
            <a:avLst/>
          </a:prstGeom>
          <a:noFill/>
          <a:ln>
            <a:noFill/>
          </a:ln>
        </p:spPr>
        <p:txBody>
          <a:bodyPr spcFirstLastPara="1" wrap="square" lIns="35713" tIns="35713" rIns="35713" bIns="35713" anchor="ctr" anchorCtr="0">
            <a:spAutoFit/>
          </a:bodyPr>
          <a:lstStyle/>
          <a:p>
            <a:pPr algn="ctr" defTabSz="457200">
              <a:lnSpc>
                <a:spcPct val="80000"/>
              </a:lnSpc>
              <a:buClr>
                <a:srgbClr val="4F92D3"/>
              </a:buClr>
              <a:buSzPts val="6700"/>
              <a:defRPr/>
            </a:pPr>
            <a:r>
              <a:rPr lang="en-US" sz="6900" b="1" kern="0" dirty="0">
                <a:solidFill>
                  <a:srgbClr val="ED7D31"/>
                </a:solidFill>
                <a:latin typeface="Calibri" panose="020F0502020204030204" pitchFamily="34" charset="0"/>
                <a:ea typeface="Helvetica Neue"/>
                <a:cs typeface="Calibri" panose="020F0502020204030204" pitchFamily="34" charset="0"/>
                <a:sym typeface="Helvetica Neue"/>
              </a:rPr>
              <a:t>TRADITIONAL</a:t>
            </a:r>
            <a:endParaRPr sz="1600" kern="0" dirty="0">
              <a:solidFill>
                <a:srgbClr val="ED7D31"/>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770855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750"/>
                                        <p:tgtEl>
                                          <p:spTgt spid="20"/>
                                        </p:tgtEl>
                                      </p:cBhvr>
                                    </p:animEffect>
                                  </p:childTnLst>
                                </p:cTn>
                              </p:par>
                            </p:childTnLst>
                          </p:cTn>
                        </p:par>
                        <p:par>
                          <p:cTn id="12" fill="hold">
                            <p:stCondLst>
                              <p:cond delay="1250"/>
                            </p:stCondLst>
                            <p:childTnLst>
                              <p:par>
                                <p:cTn id="13" presetID="9"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dissolve">
                                      <p:cBhvr>
                                        <p:cTn id="15" dur="500"/>
                                        <p:tgtEl>
                                          <p:spTgt spid="23"/>
                                        </p:tgtEl>
                                      </p:cBhvr>
                                    </p:animEffect>
                                  </p:childTnLst>
                                </p:cTn>
                              </p:par>
                            </p:childTnLst>
                          </p:cTn>
                        </p:par>
                        <p:par>
                          <p:cTn id="16" fill="hold">
                            <p:stCondLst>
                              <p:cond delay="1750"/>
                            </p:stCondLst>
                            <p:childTnLst>
                              <p:par>
                                <p:cTn id="17" presetID="22" presetClass="entr" presetSubtype="8"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750"/>
                                        <p:tgtEl>
                                          <p:spTgt spid="21"/>
                                        </p:tgtEl>
                                      </p:cBhvr>
                                    </p:animEffect>
                                  </p:childTnLst>
                                </p:cTn>
                              </p:par>
                            </p:childTnLst>
                          </p:cTn>
                        </p:par>
                        <p:par>
                          <p:cTn id="20" fill="hold">
                            <p:stCondLst>
                              <p:cond delay="2500"/>
                            </p:stCondLst>
                            <p:childTnLst>
                              <p:par>
                                <p:cTn id="21" presetID="9" presetClass="entr" presetSubtype="0"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dissolv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hidden"/>
                                      </p:to>
                                    </p:set>
                                  </p:childTnLst>
                                </p:cTn>
                              </p:par>
                              <p:par>
                                <p:cTn id="28" presetID="9"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dissolve">
                                      <p:cBhvr>
                                        <p:cTn id="30" dur="500"/>
                                        <p:tgtEl>
                                          <p:spTgt spid="29"/>
                                        </p:tgtEl>
                                      </p:cBhvr>
                                    </p:animEffect>
                                  </p:childTnLst>
                                </p:cTn>
                              </p:par>
                            </p:childTnLst>
                          </p:cTn>
                        </p:par>
                        <p:par>
                          <p:cTn id="31" fill="hold">
                            <p:stCondLst>
                              <p:cond delay="500"/>
                            </p:stCondLst>
                            <p:childTnLst>
                              <p:par>
                                <p:cTn id="32" presetID="9" presetClass="exit" presetSubtype="0" fill="hold" nodeType="afterEffect">
                                  <p:stCondLst>
                                    <p:cond delay="0"/>
                                  </p:stCondLst>
                                  <p:childTnLst>
                                    <p:animEffect transition="out" filter="dissolv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par>
                                <p:cTn id="35" presetID="9"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dissolve">
                                      <p:cBhvr>
                                        <p:cTn id="37" dur="500"/>
                                        <p:tgtEl>
                                          <p:spTgt spid="18"/>
                                        </p:tgtEl>
                                      </p:cBhvr>
                                    </p:animEffect>
                                  </p:childTnLst>
                                </p:cTn>
                              </p:par>
                            </p:childTnLst>
                          </p:cTn>
                        </p:par>
                        <p:par>
                          <p:cTn id="38" fill="hold">
                            <p:stCondLst>
                              <p:cond delay="1000"/>
                            </p:stCondLst>
                            <p:childTnLst>
                              <p:par>
                                <p:cTn id="39" presetID="9" presetClass="exit" presetSubtype="0" fill="hold" nodeType="afterEffect">
                                  <p:stCondLst>
                                    <p:cond delay="0"/>
                                  </p:stCondLst>
                                  <p:childTnLst>
                                    <p:animEffect transition="out" filter="dissolve">
                                      <p:cBhvr>
                                        <p:cTn id="40" dur="500"/>
                                        <p:tgtEl>
                                          <p:spTgt spid="23"/>
                                        </p:tgtEl>
                                      </p:cBhvr>
                                    </p:animEffect>
                                    <p:set>
                                      <p:cBhvr>
                                        <p:cTn id="41" dur="1" fill="hold">
                                          <p:stCondLst>
                                            <p:cond delay="499"/>
                                          </p:stCondLst>
                                        </p:cTn>
                                        <p:tgtEl>
                                          <p:spTgt spid="23"/>
                                        </p:tgtEl>
                                        <p:attrNameLst>
                                          <p:attrName>style.visibility</p:attrName>
                                        </p:attrNameLst>
                                      </p:cBhvr>
                                      <p:to>
                                        <p:strVal val="hidden"/>
                                      </p:to>
                                    </p:set>
                                  </p:childTnLst>
                                </p:cTn>
                              </p:par>
                              <p:par>
                                <p:cTn id="42" presetID="9" presetClass="entr" presetSubtype="0"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dissolve">
                                      <p:cBhvr>
                                        <p:cTn id="44" dur="500"/>
                                        <p:tgtEl>
                                          <p:spTgt spid="8"/>
                                        </p:tgtEl>
                                      </p:cBhvr>
                                    </p:animEffect>
                                  </p:childTnLst>
                                </p:cTn>
                              </p:par>
                            </p:childTnLst>
                          </p:cTn>
                        </p:par>
                        <p:par>
                          <p:cTn id="45" fill="hold">
                            <p:stCondLst>
                              <p:cond delay="1500"/>
                            </p:stCondLst>
                            <p:childTnLst>
                              <p:par>
                                <p:cTn id="46" presetID="22" presetClass="entr" presetSubtype="8" fill="hold"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wipe(left)">
                                      <p:cBhvr>
                                        <p:cTn id="48" dur="500"/>
                                        <p:tgtEl>
                                          <p:spTgt spid="33"/>
                                        </p:tgtEl>
                                      </p:cBhvr>
                                    </p:animEffect>
                                  </p:childTnLst>
                                </p:cTn>
                              </p:par>
                            </p:childTnLst>
                          </p:cTn>
                        </p:par>
                        <p:par>
                          <p:cTn id="49" fill="hold">
                            <p:stCondLst>
                              <p:cond delay="2000"/>
                            </p:stCondLst>
                            <p:childTnLst>
                              <p:par>
                                <p:cTn id="50" presetID="9" presetClass="entr" presetSubtype="0" fill="hold" grpId="0" nodeType="after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dissolve">
                                      <p:cBhvr>
                                        <p:cTn id="52" dur="500"/>
                                        <p:tgtEl>
                                          <p:spTgt spid="30"/>
                                        </p:tgtEl>
                                      </p:cBhvr>
                                    </p:animEffect>
                                  </p:childTnLst>
                                </p:cTn>
                              </p:par>
                            </p:childTnLst>
                          </p:cTn>
                        </p:par>
                        <p:par>
                          <p:cTn id="53" fill="hold">
                            <p:stCondLst>
                              <p:cond delay="2500"/>
                            </p:stCondLst>
                            <p:childTnLst>
                              <p:par>
                                <p:cTn id="54" presetID="9" presetClass="entr" presetSubtype="0" fill="hold" grpId="0" nodeType="after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dissolve">
                                      <p:cBhvr>
                                        <p:cTn id="5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FFFF"/>
            </a:gs>
            <a:gs pos="64549">
              <a:srgbClr val="FFFFFF"/>
            </a:gs>
            <a:gs pos="87307">
              <a:srgbClr val="FFFFFF"/>
            </a:gs>
            <a:gs pos="100000">
              <a:srgbClr val="FFFFFF"/>
            </a:gs>
          </a:gsLst>
          <a:lin ang="5400000" scaled="0"/>
        </a:gradFill>
        <a:effectLst/>
      </p:bgPr>
    </p:bg>
    <p:spTree>
      <p:nvGrpSpPr>
        <p:cNvPr id="1" name="Shape 167"/>
        <p:cNvGrpSpPr/>
        <p:nvPr/>
      </p:nvGrpSpPr>
      <p:grpSpPr>
        <a:xfrm>
          <a:off x="0" y="0"/>
          <a:ext cx="0" cy="0"/>
          <a:chOff x="0" y="0"/>
          <a:chExt cx="0" cy="0"/>
        </a:xfrm>
      </p:grpSpPr>
      <p:pic>
        <p:nvPicPr>
          <p:cNvPr id="2" name="Picture 2" descr="ACN | LinkedIn">
            <a:extLst>
              <a:ext uri="{FF2B5EF4-FFF2-40B4-BE49-F238E27FC236}">
                <a16:creationId xmlns:a16="http://schemas.microsoft.com/office/drawing/2014/main" id="{AD32718B-28F6-93C9-6577-5B08CAD078AB}"/>
              </a:ext>
            </a:extLst>
          </p:cNvPr>
          <p:cNvPicPr>
            <a:picLocks noChangeAspect="1" noChangeArrowheads="1"/>
          </p:cNvPicPr>
          <p:nvPr/>
        </p:nvPicPr>
        <p:blipFill rotWithShape="1">
          <a:blip r:embed="rId3">
            <a:alphaModFix amt="8000"/>
            <a:extLst>
              <a:ext uri="{28A0092B-C50C-407E-A947-70E740481C1C}">
                <a14:useLocalDpi xmlns:a14="http://schemas.microsoft.com/office/drawing/2010/main" val="0"/>
              </a:ext>
            </a:extLst>
          </a:blip>
          <a:srcRect b="15625"/>
          <a:stretch/>
        </p:blipFill>
        <p:spPr bwMode="auto">
          <a:xfrm>
            <a:off x="-27395" y="0"/>
            <a:ext cx="12203327" cy="68643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9CA68A2-2F8B-F067-2B23-42226286CF61}"/>
              </a:ext>
            </a:extLst>
          </p:cNvPr>
          <p:cNvSpPr txBox="1"/>
          <p:nvPr/>
        </p:nvSpPr>
        <p:spPr>
          <a:xfrm>
            <a:off x="1" y="345691"/>
            <a:ext cx="12192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3E7CBF"/>
                </a:solidFill>
                <a:effectLst/>
                <a:uLnTx/>
                <a:uFillTx/>
                <a:latin typeface="Calibri" panose="020F0502020204030204" pitchFamily="34" charset="0"/>
                <a:ea typeface="+mn-ea"/>
                <a:cs typeface="Calibri" panose="020F0502020204030204" pitchFamily="34" charset="0"/>
                <a:sym typeface="Arial"/>
              </a:rPr>
              <a:t>BECOME</a:t>
            </a:r>
            <a:r>
              <a:rPr kumimoji="0" lang="en-US" sz="4000" b="0" i="0" u="none" strike="noStrike" kern="0" cap="none" spc="0" normalizeH="0" baseline="0" noProof="0" dirty="0">
                <a:ln>
                  <a:noFill/>
                </a:ln>
                <a:solidFill>
                  <a:srgbClr val="3E7CBF"/>
                </a:solidFill>
                <a:effectLst/>
                <a:uLnTx/>
                <a:uFillTx/>
                <a:latin typeface="Calibri" panose="020F0502020204030204" pitchFamily="34" charset="0"/>
                <a:ea typeface="+mn-ea"/>
                <a:cs typeface="Calibri" panose="020F0502020204030204" pitchFamily="34" charset="0"/>
                <a:sym typeface="Arial"/>
              </a:rPr>
              <a:t> an Independent Business Owner (</a:t>
            </a:r>
            <a:r>
              <a:rPr kumimoji="0" lang="en-US" sz="4000" b="1" i="0" u="none" strike="noStrike" kern="0" cap="none" spc="0" normalizeH="0" baseline="0" noProof="0" dirty="0">
                <a:ln>
                  <a:noFill/>
                </a:ln>
                <a:solidFill>
                  <a:srgbClr val="3E7CBF"/>
                </a:solidFill>
                <a:effectLst/>
                <a:uLnTx/>
                <a:uFillTx/>
                <a:latin typeface="Calibri" panose="020F0502020204030204" pitchFamily="34" charset="0"/>
                <a:ea typeface="+mn-ea"/>
                <a:cs typeface="Calibri" panose="020F0502020204030204" pitchFamily="34" charset="0"/>
                <a:sym typeface="Arial"/>
              </a:rPr>
              <a:t>IBO</a:t>
            </a:r>
            <a:r>
              <a:rPr kumimoji="0" lang="en-US" sz="4000" b="0" i="0" u="none" strike="noStrike" kern="0" cap="none" spc="0" normalizeH="0" baseline="0" noProof="0" dirty="0">
                <a:ln>
                  <a:noFill/>
                </a:ln>
                <a:solidFill>
                  <a:srgbClr val="3E7CBF"/>
                </a:solidFill>
                <a:effectLst/>
                <a:uLnTx/>
                <a:uFillTx/>
                <a:latin typeface="Calibri" panose="020F0502020204030204" pitchFamily="34" charset="0"/>
                <a:ea typeface="+mn-ea"/>
                <a:cs typeface="Calibri" panose="020F0502020204030204" pitchFamily="34" charset="0"/>
                <a:sym typeface="Arial"/>
              </a:rPr>
              <a:t>)</a:t>
            </a:r>
          </a:p>
        </p:txBody>
      </p:sp>
      <p:pic>
        <p:nvPicPr>
          <p:cNvPr id="5" name="Picture 4" descr="A blue and grey color palette&#10;&#10;Description automatically generated">
            <a:extLst>
              <a:ext uri="{FF2B5EF4-FFF2-40B4-BE49-F238E27FC236}">
                <a16:creationId xmlns:a16="http://schemas.microsoft.com/office/drawing/2014/main" id="{B6AE8F3F-B621-D307-7D83-E7AE075DB8DA}"/>
              </a:ext>
            </a:extLst>
          </p:cNvPr>
          <p:cNvPicPr>
            <a:picLocks noChangeAspect="1"/>
          </p:cNvPicPr>
          <p:nvPr/>
        </p:nvPicPr>
        <p:blipFill>
          <a:blip r:embed="rId4"/>
          <a:stretch>
            <a:fillRect/>
          </a:stretch>
        </p:blipFill>
        <p:spPr>
          <a:xfrm rot="16200000">
            <a:off x="-2495686" y="3066088"/>
            <a:ext cx="3562350" cy="1104900"/>
          </a:xfrm>
          <a:prstGeom prst="rect">
            <a:avLst/>
          </a:prstGeom>
        </p:spPr>
      </p:pic>
      <p:sp>
        <p:nvSpPr>
          <p:cNvPr id="6" name="TextBox 5">
            <a:extLst>
              <a:ext uri="{FF2B5EF4-FFF2-40B4-BE49-F238E27FC236}">
                <a16:creationId xmlns:a16="http://schemas.microsoft.com/office/drawing/2014/main" id="{07EE5FDC-5EA6-C260-8EC1-683538669DB3}"/>
              </a:ext>
            </a:extLst>
          </p:cNvPr>
          <p:cNvSpPr txBox="1"/>
          <p:nvPr/>
        </p:nvSpPr>
        <p:spPr>
          <a:xfrm>
            <a:off x="2731700" y="1007410"/>
            <a:ext cx="6728603" cy="395173"/>
          </a:xfrm>
          <a:prstGeom prst="rect">
            <a:avLst/>
          </a:prstGeom>
          <a:noFill/>
        </p:spPr>
        <p:txBody>
          <a:bodyPr wrap="square" tIns="45720">
            <a:spAutoFit/>
          </a:bodyPr>
          <a:lstStyle/>
          <a:p>
            <a:pPr marL="0" marR="0" lvl="0" indent="0" algn="ctr" defTabSz="457200" rtl="0" eaLnBrk="1" fontAlgn="auto" latinLnBrk="0" hangingPunct="1">
              <a:lnSpc>
                <a:spcPct val="80000"/>
              </a:lnSpc>
              <a:spcBef>
                <a:spcPts val="0"/>
              </a:spcBef>
              <a:spcAft>
                <a:spcPts val="0"/>
              </a:spcAft>
              <a:buClr>
                <a:srgbClr val="01437E"/>
              </a:buClr>
              <a:buSzPts val="6000"/>
              <a:buFontTx/>
              <a:buNone/>
              <a:tabLst/>
              <a:defRPr/>
            </a:pPr>
            <a:r>
              <a:rPr kumimoji="0" lang="en-US" sz="2400" b="1" i="1" u="none" strike="noStrike" kern="0" cap="none" spc="0" normalizeH="0" baseline="0" noProof="0" dirty="0">
                <a:ln>
                  <a:noFill/>
                </a:ln>
                <a:solidFill>
                  <a:srgbClr val="01437E"/>
                </a:solidFill>
                <a:effectLst/>
                <a:uLnTx/>
                <a:uFillTx/>
                <a:latin typeface="Calibri" panose="020F0502020204030204" pitchFamily="34" charset="0"/>
                <a:ea typeface="Helvetica Neue"/>
                <a:cs typeface="Calibri" panose="020F0502020204030204" pitchFamily="34" charset="0"/>
                <a:sym typeface="Helvetica Neue"/>
              </a:rPr>
              <a:t>$299 </a:t>
            </a:r>
            <a:r>
              <a:rPr kumimoji="0" lang="en-US" sz="2400" b="0" i="1" u="none" strike="noStrike" kern="0" cap="none" spc="0" normalizeH="0" baseline="0" noProof="0" dirty="0">
                <a:ln>
                  <a:noFill/>
                </a:ln>
                <a:solidFill>
                  <a:srgbClr val="01437E"/>
                </a:solidFill>
                <a:effectLst/>
                <a:uLnTx/>
                <a:uFillTx/>
                <a:latin typeface="Calibri" panose="020F0502020204030204" pitchFamily="34" charset="0"/>
                <a:ea typeface="Helvetica Neue"/>
                <a:cs typeface="Calibri" panose="020F0502020204030204" pitchFamily="34" charset="0"/>
                <a:sym typeface="Helvetica Neue"/>
              </a:rPr>
              <a:t>Start-Up + </a:t>
            </a:r>
            <a:r>
              <a:rPr kumimoji="0" lang="en-US" sz="2400" b="1" i="1" u="none" strike="noStrike" kern="0" cap="none" spc="0" normalizeH="0" baseline="0" noProof="0" dirty="0">
                <a:ln>
                  <a:noFill/>
                </a:ln>
                <a:solidFill>
                  <a:srgbClr val="01437E"/>
                </a:solidFill>
                <a:effectLst/>
                <a:uLnTx/>
                <a:uFillTx/>
                <a:latin typeface="Calibri" panose="020F0502020204030204" pitchFamily="34" charset="0"/>
                <a:ea typeface="Helvetica Neue"/>
                <a:cs typeface="Calibri" panose="020F0502020204030204" pitchFamily="34" charset="0"/>
                <a:sym typeface="Helvetica Neue"/>
              </a:rPr>
              <a:t>$25/month </a:t>
            </a:r>
            <a:r>
              <a:rPr kumimoji="0" lang="en-US" sz="2400" b="0" i="1" u="none" strike="noStrike" kern="0" cap="none" spc="0" normalizeH="0" baseline="0" noProof="0" dirty="0">
                <a:ln>
                  <a:noFill/>
                </a:ln>
                <a:solidFill>
                  <a:srgbClr val="01437E"/>
                </a:solidFill>
                <a:effectLst/>
                <a:uLnTx/>
                <a:uFillTx/>
                <a:latin typeface="Calibri" panose="020F0502020204030204" pitchFamily="34" charset="0"/>
                <a:ea typeface="Helvetica Neue"/>
                <a:cs typeface="Calibri" panose="020F0502020204030204" pitchFamily="34" charset="0"/>
                <a:sym typeface="Helvetica Neue"/>
              </a:rPr>
              <a:t>Business Support </a:t>
            </a:r>
            <a:endPar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nvGrpSpPr>
          <p:cNvPr id="28" name="Group 27">
            <a:extLst>
              <a:ext uri="{FF2B5EF4-FFF2-40B4-BE49-F238E27FC236}">
                <a16:creationId xmlns:a16="http://schemas.microsoft.com/office/drawing/2014/main" id="{A0DCACFA-1008-880C-B081-637D1E9D7ECC}"/>
              </a:ext>
            </a:extLst>
          </p:cNvPr>
          <p:cNvGrpSpPr/>
          <p:nvPr/>
        </p:nvGrpSpPr>
        <p:grpSpPr>
          <a:xfrm>
            <a:off x="610695" y="1689291"/>
            <a:ext cx="5725791" cy="700593"/>
            <a:chOff x="1798890" y="3378582"/>
            <a:chExt cx="11451581" cy="1401186"/>
          </a:xfrm>
        </p:grpSpPr>
        <p:pic>
          <p:nvPicPr>
            <p:cNvPr id="20" name="Google Shape;147;p5">
              <a:extLst>
                <a:ext uri="{FF2B5EF4-FFF2-40B4-BE49-F238E27FC236}">
                  <a16:creationId xmlns:a16="http://schemas.microsoft.com/office/drawing/2014/main" id="{E7FAABF7-457C-8151-DDAA-94463A57A979}"/>
                </a:ext>
              </a:extLst>
            </p:cNvPr>
            <p:cNvPicPr preferRelativeResize="0">
              <a:picLocks noChangeAspect="1"/>
            </p:cNvPicPr>
            <p:nvPr/>
          </p:nvPicPr>
          <p:blipFill rotWithShape="1">
            <a:blip r:embed="rId5">
              <a:alphaModFix/>
            </a:blip>
            <a:srcRect/>
            <a:stretch/>
          </p:blipFill>
          <p:spPr>
            <a:xfrm>
              <a:off x="1798890" y="3378582"/>
              <a:ext cx="1432324" cy="1401186"/>
            </a:xfrm>
            <a:prstGeom prst="rect">
              <a:avLst/>
            </a:prstGeom>
            <a:noFill/>
            <a:ln>
              <a:noFill/>
            </a:ln>
          </p:spPr>
        </p:pic>
        <p:sp>
          <p:nvSpPr>
            <p:cNvPr id="22" name="TextBox 21">
              <a:extLst>
                <a:ext uri="{FF2B5EF4-FFF2-40B4-BE49-F238E27FC236}">
                  <a16:creationId xmlns:a16="http://schemas.microsoft.com/office/drawing/2014/main" id="{FC0D4BA2-BBED-BCA2-BAC7-3FC862E8B321}"/>
                </a:ext>
              </a:extLst>
            </p:cNvPr>
            <p:cNvSpPr txBox="1"/>
            <p:nvPr/>
          </p:nvSpPr>
          <p:spPr>
            <a:xfrm>
              <a:off x="3627546" y="3617510"/>
              <a:ext cx="9622925" cy="101566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US" sz="2700" b="0"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Personalized Website</a:t>
              </a:r>
            </a:p>
          </p:txBody>
        </p:sp>
      </p:grpSp>
      <p:grpSp>
        <p:nvGrpSpPr>
          <p:cNvPr id="32" name="Group 31">
            <a:extLst>
              <a:ext uri="{FF2B5EF4-FFF2-40B4-BE49-F238E27FC236}">
                <a16:creationId xmlns:a16="http://schemas.microsoft.com/office/drawing/2014/main" id="{3FD0B803-C75F-E3D5-0B02-F0E178B02BB0}"/>
              </a:ext>
            </a:extLst>
          </p:cNvPr>
          <p:cNvGrpSpPr/>
          <p:nvPr/>
        </p:nvGrpSpPr>
        <p:grpSpPr>
          <a:xfrm>
            <a:off x="500557" y="3594105"/>
            <a:ext cx="5868202" cy="700284"/>
            <a:chOff x="1514068" y="7188208"/>
            <a:chExt cx="11736403" cy="1400568"/>
          </a:xfrm>
        </p:grpSpPr>
        <p:pic>
          <p:nvPicPr>
            <p:cNvPr id="17" name="Google Shape;145;p5">
              <a:extLst>
                <a:ext uri="{FF2B5EF4-FFF2-40B4-BE49-F238E27FC236}">
                  <a16:creationId xmlns:a16="http://schemas.microsoft.com/office/drawing/2014/main" id="{64F131CB-C092-82C0-5FA7-EA57391C5616}"/>
                </a:ext>
              </a:extLst>
            </p:cNvPr>
            <p:cNvPicPr preferRelativeResize="0">
              <a:picLocks noChangeAspect="1"/>
            </p:cNvPicPr>
            <p:nvPr/>
          </p:nvPicPr>
          <p:blipFill rotWithShape="1">
            <a:blip r:embed="rId6">
              <a:alphaModFix/>
            </a:blip>
            <a:srcRect/>
            <a:stretch/>
          </p:blipFill>
          <p:spPr>
            <a:xfrm>
              <a:off x="1514068" y="7188208"/>
              <a:ext cx="2001969" cy="1400568"/>
            </a:xfrm>
            <a:prstGeom prst="rect">
              <a:avLst/>
            </a:prstGeom>
            <a:noFill/>
            <a:ln>
              <a:noFill/>
            </a:ln>
          </p:spPr>
        </p:pic>
        <p:sp>
          <p:nvSpPr>
            <p:cNvPr id="24" name="TextBox 23">
              <a:extLst>
                <a:ext uri="{FF2B5EF4-FFF2-40B4-BE49-F238E27FC236}">
                  <a16:creationId xmlns:a16="http://schemas.microsoft.com/office/drawing/2014/main" id="{FAF85DA8-6745-F603-D6F9-EEECD0F35497}"/>
                </a:ext>
              </a:extLst>
            </p:cNvPr>
            <p:cNvSpPr txBox="1"/>
            <p:nvPr/>
          </p:nvSpPr>
          <p:spPr>
            <a:xfrm>
              <a:off x="3627546" y="7426672"/>
              <a:ext cx="9622925" cy="101566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US" sz="2700" b="0"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Business Tracking and Reporting</a:t>
              </a:r>
            </a:p>
          </p:txBody>
        </p:sp>
      </p:grpSp>
      <p:grpSp>
        <p:nvGrpSpPr>
          <p:cNvPr id="33" name="Group 32">
            <a:extLst>
              <a:ext uri="{FF2B5EF4-FFF2-40B4-BE49-F238E27FC236}">
                <a16:creationId xmlns:a16="http://schemas.microsoft.com/office/drawing/2014/main" id="{CF456F31-E473-0DDB-97C2-678FCC9ADC97}"/>
              </a:ext>
            </a:extLst>
          </p:cNvPr>
          <p:cNvGrpSpPr/>
          <p:nvPr/>
        </p:nvGrpSpPr>
        <p:grpSpPr>
          <a:xfrm>
            <a:off x="650907" y="4546357"/>
            <a:ext cx="5717852" cy="700284"/>
            <a:chOff x="1814768" y="9092712"/>
            <a:chExt cx="11435703" cy="1400568"/>
          </a:xfrm>
        </p:grpSpPr>
        <p:pic>
          <p:nvPicPr>
            <p:cNvPr id="19" name="Google Shape;146;p5" descr="Icon&#10;&#10;Description automatically generated">
              <a:extLst>
                <a:ext uri="{FF2B5EF4-FFF2-40B4-BE49-F238E27FC236}">
                  <a16:creationId xmlns:a16="http://schemas.microsoft.com/office/drawing/2014/main" id="{A3CF404F-DCCF-30F6-0502-4D02E50FE274}"/>
                </a:ext>
              </a:extLst>
            </p:cNvPr>
            <p:cNvPicPr preferRelativeResize="0">
              <a:picLocks noChangeAspect="1"/>
            </p:cNvPicPr>
            <p:nvPr/>
          </p:nvPicPr>
          <p:blipFill rotWithShape="1">
            <a:blip r:embed="rId7">
              <a:alphaModFix/>
            </a:blip>
            <a:srcRect/>
            <a:stretch/>
          </p:blipFill>
          <p:spPr>
            <a:xfrm>
              <a:off x="1814768" y="9092712"/>
              <a:ext cx="1400568" cy="1400568"/>
            </a:xfrm>
            <a:prstGeom prst="rect">
              <a:avLst/>
            </a:prstGeom>
            <a:noFill/>
            <a:ln>
              <a:noFill/>
            </a:ln>
          </p:spPr>
        </p:pic>
        <p:sp>
          <p:nvSpPr>
            <p:cNvPr id="25" name="TextBox 24">
              <a:extLst>
                <a:ext uri="{FF2B5EF4-FFF2-40B4-BE49-F238E27FC236}">
                  <a16:creationId xmlns:a16="http://schemas.microsoft.com/office/drawing/2014/main" id="{4406D028-6932-4FE4-C8AB-068D78266076}"/>
                </a:ext>
              </a:extLst>
            </p:cNvPr>
            <p:cNvSpPr txBox="1"/>
            <p:nvPr/>
          </p:nvSpPr>
          <p:spPr>
            <a:xfrm>
              <a:off x="3627546" y="9331254"/>
              <a:ext cx="9622925" cy="101566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US" sz="2700" b="0"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IBO &amp; Customer Support</a:t>
              </a:r>
            </a:p>
          </p:txBody>
        </p:sp>
      </p:grpSp>
      <p:grpSp>
        <p:nvGrpSpPr>
          <p:cNvPr id="3" name="Group 2">
            <a:extLst>
              <a:ext uri="{FF2B5EF4-FFF2-40B4-BE49-F238E27FC236}">
                <a16:creationId xmlns:a16="http://schemas.microsoft.com/office/drawing/2014/main" id="{0145E383-E749-6DDF-1D5E-6F7C8EB99A43}"/>
              </a:ext>
            </a:extLst>
          </p:cNvPr>
          <p:cNvGrpSpPr/>
          <p:nvPr/>
        </p:nvGrpSpPr>
        <p:grpSpPr>
          <a:xfrm>
            <a:off x="500557" y="5617919"/>
            <a:ext cx="5868202" cy="507831"/>
            <a:chOff x="500557" y="5617919"/>
            <a:chExt cx="5868202" cy="507831"/>
          </a:xfrm>
        </p:grpSpPr>
        <p:pic>
          <p:nvPicPr>
            <p:cNvPr id="13" name="Google Shape;143;p5">
              <a:extLst>
                <a:ext uri="{FF2B5EF4-FFF2-40B4-BE49-F238E27FC236}">
                  <a16:creationId xmlns:a16="http://schemas.microsoft.com/office/drawing/2014/main" id="{433AF3AB-F406-678E-3E03-D84D82E60115}"/>
                </a:ext>
              </a:extLst>
            </p:cNvPr>
            <p:cNvPicPr preferRelativeResize="0">
              <a:picLocks noChangeAspect="1"/>
            </p:cNvPicPr>
            <p:nvPr/>
          </p:nvPicPr>
          <p:blipFill rotWithShape="1">
            <a:blip r:embed="rId8"/>
            <a:srcRect l="1731" t="-974" r="760" b="973"/>
            <a:stretch/>
          </p:blipFill>
          <p:spPr>
            <a:xfrm>
              <a:off x="500557" y="5617919"/>
              <a:ext cx="1056739" cy="507831"/>
            </a:xfrm>
            <a:prstGeom prst="rect">
              <a:avLst/>
            </a:prstGeom>
            <a:noFill/>
            <a:ln>
              <a:noFill/>
            </a:ln>
          </p:spPr>
        </p:pic>
        <p:sp>
          <p:nvSpPr>
            <p:cNvPr id="26" name="TextBox 25">
              <a:extLst>
                <a:ext uri="{FF2B5EF4-FFF2-40B4-BE49-F238E27FC236}">
                  <a16:creationId xmlns:a16="http://schemas.microsoft.com/office/drawing/2014/main" id="{33005349-EC51-0FA3-60D1-AF194D915516}"/>
                </a:ext>
              </a:extLst>
            </p:cNvPr>
            <p:cNvSpPr txBox="1"/>
            <p:nvPr/>
          </p:nvSpPr>
          <p:spPr>
            <a:xfrm>
              <a:off x="1557296" y="5617919"/>
              <a:ext cx="4811463" cy="5078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US" sz="2700" b="0"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ACN Loyalty Reward Program</a:t>
              </a:r>
            </a:p>
          </p:txBody>
        </p:sp>
      </p:grpSp>
      <p:grpSp>
        <p:nvGrpSpPr>
          <p:cNvPr id="60" name="Group 59">
            <a:extLst>
              <a:ext uri="{FF2B5EF4-FFF2-40B4-BE49-F238E27FC236}">
                <a16:creationId xmlns:a16="http://schemas.microsoft.com/office/drawing/2014/main" id="{C566CFE9-ABED-148C-4FB2-05BE0853C53E}"/>
              </a:ext>
            </a:extLst>
          </p:cNvPr>
          <p:cNvGrpSpPr/>
          <p:nvPr/>
        </p:nvGrpSpPr>
        <p:grpSpPr>
          <a:xfrm>
            <a:off x="6530820" y="1427299"/>
            <a:ext cx="5661181" cy="5430702"/>
            <a:chOff x="13061638" y="2854598"/>
            <a:chExt cx="11322362" cy="10861401"/>
          </a:xfrm>
        </p:grpSpPr>
        <p:pic>
          <p:nvPicPr>
            <p:cNvPr id="10" name="Picture 9" descr="A computer and phone with a screen on&#10;&#10;Description automatically generated">
              <a:extLst>
                <a:ext uri="{FF2B5EF4-FFF2-40B4-BE49-F238E27FC236}">
                  <a16:creationId xmlns:a16="http://schemas.microsoft.com/office/drawing/2014/main" id="{899513D3-7B01-C37A-B51C-80F6BAF1E56A}"/>
                </a:ext>
              </a:extLst>
            </p:cNvPr>
            <p:cNvPicPr>
              <a:picLocks noChangeAspect="1"/>
            </p:cNvPicPr>
            <p:nvPr/>
          </p:nvPicPr>
          <p:blipFill rotWithShape="1">
            <a:blip r:embed="rId9"/>
            <a:srcRect l="12912" r="21892" b="8555"/>
            <a:stretch/>
          </p:blipFill>
          <p:spPr>
            <a:xfrm>
              <a:off x="14469754" y="7006912"/>
              <a:ext cx="9914246" cy="6709087"/>
            </a:xfrm>
            <a:prstGeom prst="rect">
              <a:avLst/>
            </a:prstGeom>
          </p:spPr>
        </p:pic>
        <p:grpSp>
          <p:nvGrpSpPr>
            <p:cNvPr id="59" name="Group 58">
              <a:extLst>
                <a:ext uri="{FF2B5EF4-FFF2-40B4-BE49-F238E27FC236}">
                  <a16:creationId xmlns:a16="http://schemas.microsoft.com/office/drawing/2014/main" id="{A2004DE7-ABA4-3B40-B59B-E7921DD89528}"/>
                </a:ext>
              </a:extLst>
            </p:cNvPr>
            <p:cNvGrpSpPr/>
            <p:nvPr/>
          </p:nvGrpSpPr>
          <p:grpSpPr>
            <a:xfrm>
              <a:off x="13061638" y="2854598"/>
              <a:ext cx="10657563" cy="4807052"/>
              <a:chOff x="13530486" y="2273598"/>
              <a:chExt cx="10657563" cy="4807052"/>
            </a:xfrm>
          </p:grpSpPr>
          <p:sp>
            <p:nvSpPr>
              <p:cNvPr id="45" name="Google Shape;152;p5">
                <a:extLst>
                  <a:ext uri="{FF2B5EF4-FFF2-40B4-BE49-F238E27FC236}">
                    <a16:creationId xmlns:a16="http://schemas.microsoft.com/office/drawing/2014/main" id="{CB571686-22C5-6014-81D4-3B3321664522}"/>
                  </a:ext>
                </a:extLst>
              </p:cNvPr>
              <p:cNvSpPr txBox="1"/>
              <p:nvPr/>
            </p:nvSpPr>
            <p:spPr>
              <a:xfrm>
                <a:off x="13530486" y="4052171"/>
                <a:ext cx="10657563" cy="3028479"/>
              </a:xfrm>
              <a:prstGeom prst="rect">
                <a:avLst/>
              </a:prstGeom>
              <a:noFill/>
              <a:ln>
                <a:noFill/>
              </a:ln>
            </p:spPr>
            <p:txBody>
              <a:bodyPr spcFirstLastPara="1" wrap="square" lIns="45713" tIns="22850" rIns="45713" bIns="22850" anchor="t" anchorCtr="0">
                <a:spAutoFit/>
              </a:bodyPr>
              <a:lstStyle/>
              <a:p>
                <a:pPr marL="342900" marR="0" lvl="0" indent="-342900" algn="l" defTabSz="457200" rtl="0" eaLnBrk="1" fontAlgn="auto" latinLnBrk="0" hangingPunct="1">
                  <a:lnSpc>
                    <a:spcPct val="90000"/>
                  </a:lnSpc>
                  <a:spcBef>
                    <a:spcPts val="0"/>
                  </a:spcBef>
                  <a:spcAft>
                    <a:spcPts val="0"/>
                  </a:spcAft>
                  <a:buClr>
                    <a:srgbClr val="464646"/>
                  </a:buClr>
                  <a:buSzPct val="120000"/>
                  <a:buFontTx/>
                  <a:buBlip>
                    <a:blip r:embed="rId10"/>
                  </a:buBlip>
                  <a:tabLst/>
                  <a:defRPr/>
                </a:pPr>
                <a:r>
                  <a:rPr kumimoji="0" lang="en-US" sz="2800" b="0" i="0" u="none" strike="noStrike" kern="0" cap="none" spc="0" normalizeH="0" baseline="0" noProof="0" dirty="0">
                    <a:ln>
                      <a:noFill/>
                    </a:ln>
                    <a:solidFill>
                      <a:srgbClr val="0D2D53"/>
                    </a:solidFill>
                    <a:effectLst/>
                    <a:uLnTx/>
                    <a:uFillTx/>
                    <a:latin typeface="Calibri" panose="020F0502020204030204" pitchFamily="34" charset="0"/>
                    <a:ea typeface="Helvetica Neue"/>
                    <a:cs typeface="Calibri" panose="020F0502020204030204" pitchFamily="34" charset="0"/>
                    <a:sym typeface="Helvetica Neue"/>
                  </a:rPr>
                  <a:t>Enroll customers</a:t>
                </a:r>
              </a:p>
              <a:p>
                <a:pPr marL="342900" marR="0" lvl="0" indent="-342900" algn="l" defTabSz="457200" rtl="0" eaLnBrk="1" fontAlgn="auto" latinLnBrk="0" hangingPunct="1">
                  <a:lnSpc>
                    <a:spcPct val="90000"/>
                  </a:lnSpc>
                  <a:spcBef>
                    <a:spcPts val="0"/>
                  </a:spcBef>
                  <a:spcAft>
                    <a:spcPts val="0"/>
                  </a:spcAft>
                  <a:buClr>
                    <a:srgbClr val="464646"/>
                  </a:buClr>
                  <a:buSzPct val="120000"/>
                  <a:buFontTx/>
                  <a:buBlip>
                    <a:blip r:embed="rId10"/>
                  </a:buBlip>
                  <a:tabLst/>
                  <a:defRPr/>
                </a:pPr>
                <a:endParaRPr kumimoji="0" lang="en-US" sz="2800" b="0" i="0" u="none" strike="noStrike" kern="0" cap="none" spc="0" normalizeH="0" baseline="0" noProof="0" dirty="0">
                  <a:ln>
                    <a:noFill/>
                  </a:ln>
                  <a:solidFill>
                    <a:srgbClr val="0D2D53"/>
                  </a:solidFill>
                  <a:effectLst/>
                  <a:uLnTx/>
                  <a:uFillTx/>
                  <a:latin typeface="Calibri" panose="020F0502020204030204" pitchFamily="34" charset="0"/>
                  <a:ea typeface="Helvetica Neue"/>
                  <a:cs typeface="Calibri" panose="020F0502020204030204" pitchFamily="34" charset="0"/>
                  <a:sym typeface="Helvetica Neue"/>
                </a:endParaRPr>
              </a:p>
              <a:p>
                <a:pPr marL="342900" marR="0" lvl="0" indent="-342900" algn="l" defTabSz="457200" rtl="0" eaLnBrk="1" fontAlgn="auto" latinLnBrk="0" hangingPunct="1">
                  <a:lnSpc>
                    <a:spcPct val="90000"/>
                  </a:lnSpc>
                  <a:spcBef>
                    <a:spcPts val="0"/>
                  </a:spcBef>
                  <a:spcAft>
                    <a:spcPts val="0"/>
                  </a:spcAft>
                  <a:buClr>
                    <a:srgbClr val="464646"/>
                  </a:buClr>
                  <a:buSzPct val="120000"/>
                  <a:buFontTx/>
                  <a:buBlip>
                    <a:blip r:embed="rId10"/>
                  </a:buBlip>
                  <a:tabLst/>
                  <a:defRPr/>
                </a:pPr>
                <a:r>
                  <a:rPr kumimoji="0" lang="en-US" sz="2800" b="0" i="0" u="none" strike="noStrike" kern="0" cap="none" spc="0" normalizeH="0" baseline="0" noProof="0" dirty="0">
                    <a:ln>
                      <a:noFill/>
                    </a:ln>
                    <a:solidFill>
                      <a:srgbClr val="0D2D53"/>
                    </a:solidFill>
                    <a:effectLst/>
                    <a:uLnTx/>
                    <a:uFillTx/>
                    <a:latin typeface="Calibri" panose="020F0502020204030204" pitchFamily="34" charset="0"/>
                    <a:ea typeface="Helvetica Neue"/>
                    <a:cs typeface="Calibri" panose="020F0502020204030204" pitchFamily="34" charset="0"/>
                    <a:sym typeface="Helvetica Neue"/>
                  </a:rPr>
                  <a:t>Help others to do the same thing</a:t>
                </a:r>
                <a:endParaRPr kumimoji="0" lang="en-US" sz="2200" b="0"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endParaRPr>
              </a:p>
              <a:p>
                <a:pPr marL="342900" marR="0" lvl="0" indent="-342900" algn="l" defTabSz="457200" rtl="0" eaLnBrk="1" fontAlgn="auto" latinLnBrk="0" hangingPunct="1">
                  <a:lnSpc>
                    <a:spcPct val="90000"/>
                  </a:lnSpc>
                  <a:spcBef>
                    <a:spcPts val="0"/>
                  </a:spcBef>
                  <a:spcAft>
                    <a:spcPts val="0"/>
                  </a:spcAft>
                  <a:buClr>
                    <a:srgbClr val="464646"/>
                  </a:buClr>
                  <a:buSzPts val="4000"/>
                  <a:buFontTx/>
                  <a:buBlip>
                    <a:blip r:embed="rId10"/>
                  </a:buBlip>
                  <a:tabLst/>
                  <a:defRPr/>
                </a:pPr>
                <a:endParaRPr kumimoji="0" sz="2200" b="0"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endParaRPr>
              </a:p>
            </p:txBody>
          </p:sp>
          <p:sp>
            <p:nvSpPr>
              <p:cNvPr id="55" name="Google Shape;160;p5">
                <a:extLst>
                  <a:ext uri="{FF2B5EF4-FFF2-40B4-BE49-F238E27FC236}">
                    <a16:creationId xmlns:a16="http://schemas.microsoft.com/office/drawing/2014/main" id="{3A5A6171-C18D-32F2-8A80-066CCB3B81A6}"/>
                  </a:ext>
                </a:extLst>
              </p:cNvPr>
              <p:cNvSpPr txBox="1"/>
              <p:nvPr/>
            </p:nvSpPr>
            <p:spPr>
              <a:xfrm>
                <a:off x="13893754" y="2273598"/>
                <a:ext cx="4529840" cy="175428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50000"/>
                  </a:lnSpc>
                  <a:spcBef>
                    <a:spcPts val="0"/>
                  </a:spcBef>
                  <a:spcAft>
                    <a:spcPts val="0"/>
                  </a:spcAft>
                  <a:buClr>
                    <a:srgbClr val="00437E"/>
                  </a:buClr>
                  <a:buSzPts val="5400"/>
                  <a:buFontTx/>
                  <a:buNone/>
                  <a:tabLst/>
                  <a:defRPr/>
                </a:pPr>
                <a:r>
                  <a:rPr kumimoji="0" lang="en-US" sz="3600" b="1" i="1" u="none" strike="noStrike" kern="0" cap="none" spc="0" normalizeH="0" baseline="0" noProof="0" dirty="0">
                    <a:ln>
                      <a:noFill/>
                    </a:ln>
                    <a:solidFill>
                      <a:srgbClr val="00437E"/>
                    </a:solidFill>
                    <a:effectLst/>
                    <a:uLnTx/>
                    <a:uFillTx/>
                    <a:latin typeface="Calibri" panose="020F0502020204030204" pitchFamily="34" charset="0"/>
                    <a:ea typeface="Helvetica Neue"/>
                    <a:cs typeface="Calibri" panose="020F0502020204030204" pitchFamily="34" charset="0"/>
                    <a:sym typeface="Helvetica Neue"/>
                  </a:rPr>
                  <a:t>All we do:</a:t>
                </a:r>
                <a:endParaRPr kumimoji="0" sz="10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grpSp>
        <p:nvGrpSpPr>
          <p:cNvPr id="63" name="Group 62">
            <a:extLst>
              <a:ext uri="{FF2B5EF4-FFF2-40B4-BE49-F238E27FC236}">
                <a16:creationId xmlns:a16="http://schemas.microsoft.com/office/drawing/2014/main" id="{7E977332-E989-87C7-E996-D6DF9B4A90B1}"/>
              </a:ext>
            </a:extLst>
          </p:cNvPr>
          <p:cNvGrpSpPr/>
          <p:nvPr/>
        </p:nvGrpSpPr>
        <p:grpSpPr>
          <a:xfrm>
            <a:off x="623186" y="2556644"/>
            <a:ext cx="5745574" cy="923330"/>
            <a:chOff x="1246371" y="5113287"/>
            <a:chExt cx="11491148" cy="1846660"/>
          </a:xfrm>
        </p:grpSpPr>
        <p:sp>
          <p:nvSpPr>
            <p:cNvPr id="23" name="TextBox 22">
              <a:extLst>
                <a:ext uri="{FF2B5EF4-FFF2-40B4-BE49-F238E27FC236}">
                  <a16:creationId xmlns:a16="http://schemas.microsoft.com/office/drawing/2014/main" id="{EE71FD09-065B-3C8C-3F3A-3A558D7D4E61}"/>
                </a:ext>
              </a:extLst>
            </p:cNvPr>
            <p:cNvSpPr txBox="1"/>
            <p:nvPr/>
          </p:nvSpPr>
          <p:spPr>
            <a:xfrm>
              <a:off x="3114593" y="5113287"/>
              <a:ext cx="9622926" cy="1846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US" sz="2700" b="0"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Training and Marketing Materials</a:t>
              </a:r>
            </a:p>
          </p:txBody>
        </p:sp>
        <p:pic>
          <p:nvPicPr>
            <p:cNvPr id="62" name="Picture 61">
              <a:extLst>
                <a:ext uri="{FF2B5EF4-FFF2-40B4-BE49-F238E27FC236}">
                  <a16:creationId xmlns:a16="http://schemas.microsoft.com/office/drawing/2014/main" id="{2398DCE2-CCBC-C940-34B1-248F04C8243E}"/>
                </a:ext>
              </a:extLst>
            </p:cNvPr>
            <p:cNvPicPr>
              <a:picLocks noChangeAspect="1"/>
            </p:cNvPicPr>
            <p:nvPr/>
          </p:nvPicPr>
          <p:blipFill>
            <a:blip r:embed="rId11"/>
            <a:stretch>
              <a:fillRect/>
            </a:stretch>
          </p:blipFill>
          <p:spPr>
            <a:xfrm>
              <a:off x="1246371" y="5288469"/>
              <a:ext cx="1511454" cy="1399032"/>
            </a:xfrm>
            <a:prstGeom prst="rect">
              <a:avLst/>
            </a:prstGeom>
          </p:spPr>
        </p:pic>
      </p:grpSp>
    </p:spTree>
    <p:extLst>
      <p:ext uri="{BB962C8B-B14F-4D97-AF65-F5344CB8AC3E}">
        <p14:creationId xmlns:p14="http://schemas.microsoft.com/office/powerpoint/2010/main" val="2571735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wipe(left)">
                                      <p:cBhvr>
                                        <p:cTn id="15" dur="500"/>
                                        <p:tgtEl>
                                          <p:spTgt spid="6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left)">
                                      <p:cBhvr>
                                        <p:cTn id="23" dur="500"/>
                                        <p:tgtEl>
                                          <p:spTgt spid="33"/>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par>
                          <p:cTn id="28" fill="hold">
                            <p:stCondLst>
                              <p:cond delay="3000"/>
                            </p:stCondLst>
                            <p:childTnLst>
                              <p:par>
                                <p:cTn id="29" presetID="2" presetClass="entr" presetSubtype="2" fill="hold" nodeType="afterEffect">
                                  <p:stCondLst>
                                    <p:cond delay="0"/>
                                  </p:stCondLst>
                                  <p:childTnLst>
                                    <p:set>
                                      <p:cBhvr>
                                        <p:cTn id="30" dur="1" fill="hold">
                                          <p:stCondLst>
                                            <p:cond delay="0"/>
                                          </p:stCondLst>
                                        </p:cTn>
                                        <p:tgtEl>
                                          <p:spTgt spid="60"/>
                                        </p:tgtEl>
                                        <p:attrNameLst>
                                          <p:attrName>style.visibility</p:attrName>
                                        </p:attrNameLst>
                                      </p:cBhvr>
                                      <p:to>
                                        <p:strVal val="visible"/>
                                      </p:to>
                                    </p:set>
                                    <p:anim calcmode="lin" valueType="num">
                                      <p:cBhvr additive="base">
                                        <p:cTn id="31" dur="750" fill="hold"/>
                                        <p:tgtEl>
                                          <p:spTgt spid="60"/>
                                        </p:tgtEl>
                                        <p:attrNameLst>
                                          <p:attrName>ppt_x</p:attrName>
                                        </p:attrNameLst>
                                      </p:cBhvr>
                                      <p:tavLst>
                                        <p:tav tm="0">
                                          <p:val>
                                            <p:strVal val="1+#ppt_w/2"/>
                                          </p:val>
                                        </p:tav>
                                        <p:tav tm="100000">
                                          <p:val>
                                            <p:strVal val="#ppt_x"/>
                                          </p:val>
                                        </p:tav>
                                      </p:tavLst>
                                    </p:anim>
                                    <p:anim calcmode="lin" valueType="num">
                                      <p:cBhvr additive="base">
                                        <p:cTn id="32" dur="750" fill="hold"/>
                                        <p:tgtEl>
                                          <p:spTgt spid="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FFFF"/>
            </a:gs>
            <a:gs pos="64549">
              <a:srgbClr val="FFFFFF"/>
            </a:gs>
            <a:gs pos="87307">
              <a:srgbClr val="FFFFFF"/>
            </a:gs>
            <a:gs pos="100000">
              <a:srgbClr val="FFFFFF"/>
            </a:gs>
          </a:gsLst>
          <a:lin ang="5400000" scaled="0"/>
        </a:gradFill>
        <a:effectLst/>
      </p:bgPr>
    </p:bg>
    <p:spTree>
      <p:nvGrpSpPr>
        <p:cNvPr id="1" name="Shape 167"/>
        <p:cNvGrpSpPr/>
        <p:nvPr/>
      </p:nvGrpSpPr>
      <p:grpSpPr>
        <a:xfrm>
          <a:off x="0" y="0"/>
          <a:ext cx="0" cy="0"/>
          <a:chOff x="0" y="0"/>
          <a:chExt cx="0" cy="0"/>
        </a:xfrm>
      </p:grpSpPr>
      <p:pic>
        <p:nvPicPr>
          <p:cNvPr id="11" name="Picture 2" descr="ACN | LinkedIn">
            <a:extLst>
              <a:ext uri="{FF2B5EF4-FFF2-40B4-BE49-F238E27FC236}">
                <a16:creationId xmlns:a16="http://schemas.microsoft.com/office/drawing/2014/main" id="{1DB9C5F7-E2E8-9B2F-EC72-878672E5DBCF}"/>
              </a:ext>
            </a:extLst>
          </p:cNvPr>
          <p:cNvPicPr>
            <a:picLocks noChangeAspect="1" noChangeArrowheads="1"/>
          </p:cNvPicPr>
          <p:nvPr/>
        </p:nvPicPr>
        <p:blipFill rotWithShape="1">
          <a:blip r:embed="rId3">
            <a:alphaModFix amt="8000"/>
            <a:extLst>
              <a:ext uri="{28A0092B-C50C-407E-A947-70E740481C1C}">
                <a14:useLocalDpi xmlns:a14="http://schemas.microsoft.com/office/drawing/2010/main" val="0"/>
              </a:ext>
            </a:extLst>
          </a:blip>
          <a:srcRect b="15625"/>
          <a:stretch/>
        </p:blipFill>
        <p:spPr bwMode="auto">
          <a:xfrm>
            <a:off x="0" y="309"/>
            <a:ext cx="12203327" cy="68643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9CA68A2-2F8B-F067-2B23-42226286CF61}"/>
              </a:ext>
            </a:extLst>
          </p:cNvPr>
          <p:cNvSpPr txBox="1"/>
          <p:nvPr/>
        </p:nvSpPr>
        <p:spPr>
          <a:xfrm>
            <a:off x="1" y="345690"/>
            <a:ext cx="12192000" cy="707886"/>
          </a:xfrm>
          <a:prstGeom prst="rect">
            <a:avLst/>
          </a:prstGeom>
          <a:noFill/>
        </p:spPr>
        <p:txBody>
          <a:bodyPr wrap="square" rtlCol="0">
            <a:spAutoFit/>
          </a:bodyPr>
          <a:lstStyle/>
          <a:p>
            <a:pPr algn="ctr" defTabSz="457200">
              <a:buClr>
                <a:srgbClr val="000000"/>
              </a:buClr>
              <a:defRPr/>
            </a:pPr>
            <a:r>
              <a:rPr lang="en-US" sz="4000" kern="0" dirty="0">
                <a:solidFill>
                  <a:srgbClr val="3E7CBF"/>
                </a:solidFill>
                <a:latin typeface="Calibri" panose="020F0502020204030204" pitchFamily="34" charset="0"/>
                <a:cs typeface="Calibri" panose="020F0502020204030204" pitchFamily="34" charset="0"/>
                <a:sym typeface="Arial"/>
              </a:rPr>
              <a:t>Income from </a:t>
            </a:r>
            <a:r>
              <a:rPr lang="en-US" sz="4000" b="1" kern="0" dirty="0">
                <a:solidFill>
                  <a:srgbClr val="3E7CBF"/>
                </a:solidFill>
                <a:latin typeface="Calibri" panose="020F0502020204030204" pitchFamily="34" charset="0"/>
                <a:cs typeface="Calibri" panose="020F0502020204030204" pitchFamily="34" charset="0"/>
                <a:sym typeface="Arial"/>
              </a:rPr>
              <a:t>YOUR</a:t>
            </a:r>
            <a:r>
              <a:rPr lang="en-US" sz="4000" kern="0" dirty="0">
                <a:solidFill>
                  <a:srgbClr val="3E7CBF"/>
                </a:solidFill>
                <a:latin typeface="Calibri" panose="020F0502020204030204" pitchFamily="34" charset="0"/>
                <a:cs typeface="Calibri" panose="020F0502020204030204" pitchFamily="34" charset="0"/>
                <a:sym typeface="Arial"/>
              </a:rPr>
              <a:t> </a:t>
            </a:r>
            <a:r>
              <a:rPr lang="en-US" sz="4000" i="1" kern="0" dirty="0">
                <a:solidFill>
                  <a:srgbClr val="3E7CBF"/>
                </a:solidFill>
                <a:latin typeface="Calibri" panose="020F0502020204030204" pitchFamily="34" charset="0"/>
                <a:cs typeface="Calibri" panose="020F0502020204030204" pitchFamily="34" charset="0"/>
                <a:sym typeface="Arial"/>
              </a:rPr>
              <a:t>Personally Acquired</a:t>
            </a:r>
            <a:r>
              <a:rPr lang="en-US" sz="4000" kern="0" dirty="0">
                <a:solidFill>
                  <a:srgbClr val="3E7CBF"/>
                </a:solidFill>
                <a:latin typeface="Calibri" panose="020F0502020204030204" pitchFamily="34" charset="0"/>
                <a:cs typeface="Calibri" panose="020F0502020204030204" pitchFamily="34" charset="0"/>
                <a:sym typeface="Arial"/>
              </a:rPr>
              <a:t> Customers*</a:t>
            </a:r>
          </a:p>
        </p:txBody>
      </p:sp>
      <p:pic>
        <p:nvPicPr>
          <p:cNvPr id="5" name="Picture 4" descr="A blue and grey color palette&#10;&#10;Description automatically generated">
            <a:extLst>
              <a:ext uri="{FF2B5EF4-FFF2-40B4-BE49-F238E27FC236}">
                <a16:creationId xmlns:a16="http://schemas.microsoft.com/office/drawing/2014/main" id="{B6AE8F3F-B621-D307-7D83-E7AE075DB8DA}"/>
              </a:ext>
            </a:extLst>
          </p:cNvPr>
          <p:cNvPicPr>
            <a:picLocks noChangeAspect="1"/>
          </p:cNvPicPr>
          <p:nvPr/>
        </p:nvPicPr>
        <p:blipFill>
          <a:blip r:embed="rId4"/>
          <a:stretch>
            <a:fillRect/>
          </a:stretch>
        </p:blipFill>
        <p:spPr>
          <a:xfrm rot="16200000">
            <a:off x="-2495686" y="3066088"/>
            <a:ext cx="3562350" cy="1104900"/>
          </a:xfrm>
          <a:prstGeom prst="rect">
            <a:avLst/>
          </a:prstGeom>
        </p:spPr>
      </p:pic>
      <p:sp>
        <p:nvSpPr>
          <p:cNvPr id="12" name="TextBox 11">
            <a:extLst>
              <a:ext uri="{FF2B5EF4-FFF2-40B4-BE49-F238E27FC236}">
                <a16:creationId xmlns:a16="http://schemas.microsoft.com/office/drawing/2014/main" id="{365FD757-A097-5DB0-AA2F-35B126DFAC11}"/>
              </a:ext>
            </a:extLst>
          </p:cNvPr>
          <p:cNvSpPr txBox="1"/>
          <p:nvPr/>
        </p:nvSpPr>
        <p:spPr>
          <a:xfrm>
            <a:off x="2091509" y="6270138"/>
            <a:ext cx="7997652" cy="297517"/>
          </a:xfrm>
          <a:prstGeom prst="rect">
            <a:avLst/>
          </a:prstGeom>
          <a:noFill/>
        </p:spPr>
        <p:txBody>
          <a:bodyPr wrap="square">
            <a:spAutoFit/>
          </a:bodyPr>
          <a:lstStyle/>
          <a:p>
            <a:pPr marL="12700" algn="ctr">
              <a:lnSpc>
                <a:spcPts val="1505"/>
              </a:lnSpc>
            </a:pPr>
            <a:r>
              <a:rPr lang="en-US" i="1" kern="0" dirty="0">
                <a:solidFill>
                  <a:schemeClr val="bg1">
                    <a:lumMod val="65000"/>
                  </a:schemeClr>
                </a:solidFill>
                <a:latin typeface="Calibri" panose="020F0502020204030204" pitchFamily="34" charset="0"/>
                <a:ea typeface="Helvetica Neue"/>
                <a:cs typeface="Calibri" panose="020F0502020204030204" pitchFamily="34" charset="0"/>
                <a:sym typeface="Helvetica Neue"/>
              </a:rPr>
              <a:t>*Refer to the ACN Compensation Plan for complete details! </a:t>
            </a:r>
            <a:endParaRPr lang="en-US" kern="0" dirty="0">
              <a:solidFill>
                <a:schemeClr val="bg1">
                  <a:lumMod val="65000"/>
                </a:schemeClr>
              </a:solidFill>
              <a:latin typeface="Calibri" panose="020F0502020204030204" pitchFamily="34" charset="0"/>
              <a:cs typeface="Calibri" panose="020F0502020204030204" pitchFamily="34" charset="0"/>
              <a:sym typeface="Arial"/>
            </a:endParaRPr>
          </a:p>
        </p:txBody>
      </p:sp>
      <p:grpSp>
        <p:nvGrpSpPr>
          <p:cNvPr id="2" name="Group 1">
            <a:extLst>
              <a:ext uri="{FF2B5EF4-FFF2-40B4-BE49-F238E27FC236}">
                <a16:creationId xmlns:a16="http://schemas.microsoft.com/office/drawing/2014/main" id="{2D56E988-2001-D093-6D2A-CC9B26124340}"/>
              </a:ext>
            </a:extLst>
          </p:cNvPr>
          <p:cNvGrpSpPr/>
          <p:nvPr/>
        </p:nvGrpSpPr>
        <p:grpSpPr>
          <a:xfrm>
            <a:off x="722864" y="1098508"/>
            <a:ext cx="5226206" cy="4947893"/>
            <a:chOff x="1338147" y="2197016"/>
            <a:chExt cx="10452412" cy="9895785"/>
          </a:xfrm>
        </p:grpSpPr>
        <p:sp>
          <p:nvSpPr>
            <p:cNvPr id="22" name="TextBox 21">
              <a:extLst>
                <a:ext uri="{FF2B5EF4-FFF2-40B4-BE49-F238E27FC236}">
                  <a16:creationId xmlns:a16="http://schemas.microsoft.com/office/drawing/2014/main" id="{E444C020-7656-7F0F-9B4F-D2749C73E148}"/>
                </a:ext>
              </a:extLst>
            </p:cNvPr>
            <p:cNvSpPr txBox="1"/>
            <p:nvPr/>
          </p:nvSpPr>
          <p:spPr>
            <a:xfrm>
              <a:off x="1338147" y="4775420"/>
              <a:ext cx="10452410" cy="889988"/>
            </a:xfrm>
            <a:prstGeom prst="rect">
              <a:avLst/>
            </a:prstGeom>
            <a:solidFill>
              <a:srgbClr val="F2682A"/>
            </a:solidFill>
          </p:spPr>
          <p:txBody>
            <a:bodyPr wrap="square" tIns="91440">
              <a:spAutoFit/>
            </a:bodyPr>
            <a:lstStyle/>
            <a:p>
              <a:pPr algn="ctr" defTabSz="457200">
                <a:lnSpc>
                  <a:spcPct val="68518"/>
                </a:lnSpc>
                <a:buClr>
                  <a:srgbClr val="4F92D3"/>
                </a:buClr>
                <a:buSzPts val="5400"/>
                <a:defRPr/>
              </a:pPr>
              <a:r>
                <a:rPr lang="en-US" sz="2700" b="1" i="1" kern="0" dirty="0">
                  <a:solidFill>
                    <a:srgbClr val="0D2D53"/>
                  </a:solidFill>
                  <a:latin typeface="Calibri" panose="020F0502020204030204" pitchFamily="34" charset="0"/>
                  <a:ea typeface="Helvetica Neue"/>
                  <a:cs typeface="Calibri" panose="020F0502020204030204" pitchFamily="34" charset="0"/>
                  <a:sym typeface="Helvetica Neue"/>
                </a:rPr>
                <a:t>Acquire Customers Totaling:</a:t>
              </a:r>
              <a:endParaRPr lang="en-US" sz="1400" b="1" kern="0" dirty="0">
                <a:solidFill>
                  <a:srgbClr val="0D2D53"/>
                </a:solidFill>
                <a:latin typeface="Calibri" panose="020F0502020204030204" pitchFamily="34" charset="0"/>
                <a:cs typeface="Calibri" panose="020F0502020204030204" pitchFamily="34" charset="0"/>
                <a:sym typeface="Arial"/>
              </a:endParaRPr>
            </a:p>
          </p:txBody>
        </p:sp>
        <p:sp>
          <p:nvSpPr>
            <p:cNvPr id="6" name="Google Shape;178;p6">
              <a:extLst>
                <a:ext uri="{FF2B5EF4-FFF2-40B4-BE49-F238E27FC236}">
                  <a16:creationId xmlns:a16="http://schemas.microsoft.com/office/drawing/2014/main" id="{F997A463-3E9A-240B-9C02-5A5027CB176C}"/>
                </a:ext>
              </a:extLst>
            </p:cNvPr>
            <p:cNvSpPr/>
            <p:nvPr/>
          </p:nvSpPr>
          <p:spPr>
            <a:xfrm>
              <a:off x="1338149" y="3149632"/>
              <a:ext cx="10452410" cy="1107956"/>
            </a:xfrm>
            <a:prstGeom prst="rect">
              <a:avLst/>
            </a:prstGeom>
            <a:noFill/>
            <a:ln>
              <a:noFill/>
            </a:ln>
          </p:spPr>
          <p:txBody>
            <a:bodyPr spcFirstLastPara="1" wrap="square" lIns="45713" tIns="22850" rIns="45713" bIns="22850" anchor="t" anchorCtr="0">
              <a:spAutoFit/>
            </a:bodyPr>
            <a:lstStyle/>
            <a:p>
              <a:pPr algn="ctr" defTabSz="457200">
                <a:buClr>
                  <a:srgbClr val="00437E"/>
                </a:buClr>
                <a:buSzPts val="6600"/>
                <a:defRPr/>
              </a:pPr>
              <a:r>
                <a:rPr lang="en-US" sz="3300" b="1" kern="0" dirty="0">
                  <a:solidFill>
                    <a:srgbClr val="0D2D53"/>
                  </a:solidFill>
                  <a:effectLst>
                    <a:outerShdw blurRad="50800" dist="38100" dir="2700000" algn="tl" rotWithShape="0">
                      <a:prstClr val="black">
                        <a:alpha val="40000"/>
                      </a:prstClr>
                    </a:outerShdw>
                  </a:effectLst>
                  <a:latin typeface="Calibri" panose="020F0502020204030204" pitchFamily="34" charset="0"/>
                  <a:ea typeface="Helvetica Neue"/>
                  <a:cs typeface="Calibri" panose="020F0502020204030204" pitchFamily="34" charset="0"/>
                  <a:sym typeface="Helvetica Neue"/>
                </a:rPr>
                <a:t>Monthly Customer Bonuses</a:t>
              </a:r>
              <a:endParaRPr sz="3300" b="1" kern="0" dirty="0">
                <a:solidFill>
                  <a:srgbClr val="0D2D53"/>
                </a:solidFill>
                <a:effectLst>
                  <a:outerShdw blurRad="50800" dist="38100" dir="2700000" algn="tl" rotWithShape="0">
                    <a:prstClr val="black">
                      <a:alpha val="40000"/>
                    </a:prstClr>
                  </a:outerShdw>
                </a:effectLst>
                <a:latin typeface="Calibri" panose="020F0502020204030204" pitchFamily="34" charset="0"/>
                <a:ea typeface="Helvetica Neue"/>
                <a:cs typeface="Calibri" panose="020F0502020204030204" pitchFamily="34" charset="0"/>
                <a:sym typeface="Helvetica Neue"/>
              </a:endParaRPr>
            </a:p>
          </p:txBody>
        </p:sp>
        <p:sp>
          <p:nvSpPr>
            <p:cNvPr id="8" name="Rectangle 7">
              <a:extLst>
                <a:ext uri="{FF2B5EF4-FFF2-40B4-BE49-F238E27FC236}">
                  <a16:creationId xmlns:a16="http://schemas.microsoft.com/office/drawing/2014/main" id="{ADBC56F8-07AA-5CA4-9565-A430ABF4139D}"/>
                </a:ext>
              </a:extLst>
            </p:cNvPr>
            <p:cNvSpPr/>
            <p:nvPr/>
          </p:nvSpPr>
          <p:spPr>
            <a:xfrm>
              <a:off x="1338147" y="2963977"/>
              <a:ext cx="10452410" cy="9128824"/>
            </a:xfrm>
            <a:prstGeom prst="rect">
              <a:avLst/>
            </a:prstGeom>
            <a:noFill/>
            <a:ln w="57150">
              <a:solidFill>
                <a:srgbClr val="0D2D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
                  <a:srgbClr val="000000"/>
                </a:buClr>
                <a:defRPr/>
              </a:pPr>
              <a:endParaRPr lang="en-US" sz="700" kern="0" dirty="0">
                <a:solidFill>
                  <a:srgbClr val="FFFFFF"/>
                </a:solidFill>
                <a:latin typeface="Arial"/>
                <a:sym typeface="Arial"/>
              </a:endParaRPr>
            </a:p>
          </p:txBody>
        </p:sp>
        <p:sp>
          <p:nvSpPr>
            <p:cNvPr id="24" name="Oval 23">
              <a:extLst>
                <a:ext uri="{FF2B5EF4-FFF2-40B4-BE49-F238E27FC236}">
                  <a16:creationId xmlns:a16="http://schemas.microsoft.com/office/drawing/2014/main" id="{0042EFE9-F15A-7BC8-6434-1758F883CB73}"/>
                </a:ext>
              </a:extLst>
            </p:cNvPr>
            <p:cNvSpPr/>
            <p:nvPr/>
          </p:nvSpPr>
          <p:spPr>
            <a:xfrm>
              <a:off x="6006791" y="2197016"/>
              <a:ext cx="1115122" cy="1115122"/>
            </a:xfrm>
            <a:prstGeom prst="ellipse">
              <a:avLst/>
            </a:prstGeom>
            <a:solidFill>
              <a:srgbClr val="75BF43"/>
            </a:solidFill>
            <a:ln w="57150">
              <a:solidFill>
                <a:srgbClr val="0D2D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
                  <a:srgbClr val="000000"/>
                </a:buClr>
                <a:defRPr/>
              </a:pPr>
              <a:r>
                <a:rPr lang="en-US" sz="3000" b="1" kern="0" dirty="0">
                  <a:solidFill>
                    <a:srgbClr val="FFFFFF"/>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rPr>
                <a:t>1</a:t>
              </a:r>
            </a:p>
          </p:txBody>
        </p:sp>
        <p:sp>
          <p:nvSpPr>
            <p:cNvPr id="19" name="Google Shape;171;p6">
              <a:extLst>
                <a:ext uri="{FF2B5EF4-FFF2-40B4-BE49-F238E27FC236}">
                  <a16:creationId xmlns:a16="http://schemas.microsoft.com/office/drawing/2014/main" id="{D5514E53-7D46-8388-0FD0-C14CE42D37F7}"/>
                </a:ext>
              </a:extLst>
            </p:cNvPr>
            <p:cNvSpPr/>
            <p:nvPr/>
          </p:nvSpPr>
          <p:spPr>
            <a:xfrm>
              <a:off x="1771659" y="9499625"/>
              <a:ext cx="9592056" cy="1938952"/>
            </a:xfrm>
            <a:prstGeom prst="rect">
              <a:avLst/>
            </a:prstGeom>
            <a:noFill/>
            <a:ln w="57150" cap="flat" cmpd="sng">
              <a:solidFill>
                <a:srgbClr val="75BF43"/>
              </a:solidFill>
              <a:prstDash val="solid"/>
              <a:round/>
              <a:headEnd type="none" w="sm" len="sm"/>
              <a:tailEnd type="none" w="sm" len="sm"/>
            </a:ln>
          </p:spPr>
          <p:txBody>
            <a:bodyPr spcFirstLastPara="1" wrap="square" lIns="45713" tIns="22850" rIns="45713" bIns="22850" anchor="t" anchorCtr="0">
              <a:spAutoFit/>
            </a:bodyPr>
            <a:lstStyle/>
            <a:p>
              <a:pPr algn="ctr" defTabSz="457200">
                <a:buClr>
                  <a:srgbClr val="3782CD"/>
                </a:buClr>
                <a:buSzPts val="6600"/>
                <a:defRPr/>
              </a:pPr>
              <a:r>
                <a:rPr lang="en-US" sz="3300" b="1" kern="0" dirty="0">
                  <a:solidFill>
                    <a:srgbClr val="0D2D53"/>
                  </a:solidFill>
                  <a:latin typeface="Calibri" panose="020F0502020204030204" pitchFamily="34" charset="0"/>
                  <a:ea typeface="Helvetica Neue"/>
                  <a:cs typeface="Calibri" panose="020F0502020204030204" pitchFamily="34" charset="0"/>
                  <a:sym typeface="Helvetica Neue"/>
                </a:rPr>
                <a:t>Plus </a:t>
              </a:r>
              <a:r>
                <a:rPr lang="en-US" sz="3600" b="1" kern="0" dirty="0">
                  <a:solidFill>
                    <a:srgbClr val="0D2D53"/>
                  </a:solidFill>
                  <a:effectLst>
                    <a:outerShdw blurRad="50800" dist="38100" dir="2700000" algn="tl" rotWithShape="0">
                      <a:prstClr val="black">
                        <a:alpha val="40000"/>
                      </a:prstClr>
                    </a:outerShdw>
                  </a:effectLst>
                  <a:latin typeface="Calibri" panose="020F0502020204030204" pitchFamily="34" charset="0"/>
                  <a:ea typeface="Helvetica Neue"/>
                  <a:cs typeface="Calibri" panose="020F0502020204030204" pitchFamily="34" charset="0"/>
                  <a:sym typeface="Helvetica Neue"/>
                </a:rPr>
                <a:t>$200 </a:t>
              </a:r>
              <a:endParaRPr sz="700" kern="0" dirty="0">
                <a:solidFill>
                  <a:srgbClr val="0D2D53"/>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endParaRPr>
            </a:p>
            <a:p>
              <a:pPr algn="ctr" defTabSz="457200">
                <a:buClr>
                  <a:srgbClr val="3782CD"/>
                </a:buClr>
                <a:buSzPts val="4800"/>
                <a:defRPr/>
              </a:pPr>
              <a:r>
                <a:rPr lang="en-US" sz="2400" kern="0" dirty="0">
                  <a:solidFill>
                    <a:srgbClr val="0D2D53"/>
                  </a:solidFill>
                  <a:latin typeface="Calibri" panose="020F0502020204030204" pitchFamily="34" charset="0"/>
                  <a:ea typeface="Helvetica Neue"/>
                  <a:cs typeface="Calibri" panose="020F0502020204030204" pitchFamily="34" charset="0"/>
                  <a:sym typeface="Helvetica Neue"/>
                </a:rPr>
                <a:t>for Every Additional 3 Services*</a:t>
              </a:r>
              <a:endParaRPr sz="3300" kern="0" dirty="0">
                <a:solidFill>
                  <a:srgbClr val="0D2D53"/>
                </a:solidFill>
                <a:latin typeface="Calibri" panose="020F0502020204030204" pitchFamily="34" charset="0"/>
                <a:ea typeface="Helvetica Neue"/>
                <a:cs typeface="Calibri" panose="020F0502020204030204" pitchFamily="34" charset="0"/>
                <a:sym typeface="Helvetica Neue"/>
              </a:endParaRPr>
            </a:p>
          </p:txBody>
        </p:sp>
        <p:sp>
          <p:nvSpPr>
            <p:cNvPr id="20" name="Rectangle 19">
              <a:extLst>
                <a:ext uri="{FF2B5EF4-FFF2-40B4-BE49-F238E27FC236}">
                  <a16:creationId xmlns:a16="http://schemas.microsoft.com/office/drawing/2014/main" id="{C9885436-FC25-6AF5-A9A2-00311D3B04FE}"/>
                </a:ext>
              </a:extLst>
            </p:cNvPr>
            <p:cNvSpPr/>
            <p:nvPr/>
          </p:nvSpPr>
          <p:spPr>
            <a:xfrm>
              <a:off x="1771659" y="6002466"/>
              <a:ext cx="9592056" cy="3231654"/>
            </a:xfrm>
            <a:prstGeom prst="rect">
              <a:avLst/>
            </a:prstGeom>
            <a:solidFill>
              <a:srgbClr val="75BF43"/>
            </a:solidFill>
            <a:ln w="38100">
              <a:solidFill>
                <a:srgbClr val="0D2D53"/>
              </a:solidFill>
            </a:ln>
          </p:spPr>
          <p:txBody>
            <a:bodyPr wrap="square">
              <a:spAutoFit/>
            </a:bodyPr>
            <a:lstStyle/>
            <a:p>
              <a:pPr algn="ctr" defTabSz="228600" hangingPunct="0">
                <a:buClr>
                  <a:srgbClr val="000000"/>
                </a:buClr>
                <a:defRPr/>
              </a:pPr>
              <a:r>
                <a:rPr lang="en-US" sz="3300" kern="0" dirty="0">
                  <a:solidFill>
                    <a:srgbClr val="0D2D53"/>
                  </a:solidFill>
                  <a:latin typeface="Calibri" panose="020F0502020204030204" pitchFamily="34" charset="0"/>
                  <a:cs typeface="Calibri" panose="020F0502020204030204" pitchFamily="34" charset="0"/>
                  <a:sym typeface="Myriad Pro"/>
                </a:rPr>
                <a:t>5 Services =   </a:t>
              </a:r>
              <a:r>
                <a:rPr lang="en-US" sz="3300" b="1" kern="0" dirty="0">
                  <a:solidFill>
                    <a:srgbClr val="0D2D53"/>
                  </a:solidFill>
                  <a:latin typeface="Calibri" panose="020F0502020204030204" pitchFamily="34" charset="0"/>
                  <a:cs typeface="Calibri" panose="020F0502020204030204" pitchFamily="34" charset="0"/>
                  <a:sym typeface="Myriad Pro"/>
                </a:rPr>
                <a:t>$200</a:t>
              </a:r>
              <a:endParaRPr lang="en-US" sz="9000" b="1" kern="0" dirty="0">
                <a:solidFill>
                  <a:srgbClr val="0D2D53"/>
                </a:solidFill>
                <a:latin typeface="Calibri" panose="020F0502020204030204" pitchFamily="34" charset="0"/>
                <a:cs typeface="Calibri" panose="020F0502020204030204" pitchFamily="34" charset="0"/>
                <a:sym typeface="Myriad Pro"/>
              </a:endParaRPr>
            </a:p>
            <a:p>
              <a:pPr algn="ctr" defTabSz="228600" hangingPunct="0">
                <a:buClr>
                  <a:srgbClr val="000000"/>
                </a:buClr>
                <a:defRPr/>
              </a:pPr>
              <a:r>
                <a:rPr lang="en-US" sz="3300" kern="0" dirty="0">
                  <a:solidFill>
                    <a:srgbClr val="0D2D53"/>
                  </a:solidFill>
                  <a:latin typeface="Calibri" panose="020F0502020204030204" pitchFamily="34" charset="0"/>
                  <a:cs typeface="Calibri" panose="020F0502020204030204" pitchFamily="34" charset="0"/>
                  <a:sym typeface="Myriad Pro"/>
                </a:rPr>
                <a:t>8 Services =   </a:t>
              </a:r>
              <a:r>
                <a:rPr lang="en-US" sz="3300" b="1" kern="0" dirty="0">
                  <a:solidFill>
                    <a:srgbClr val="0D2D53"/>
                  </a:solidFill>
                  <a:latin typeface="Calibri" panose="020F0502020204030204" pitchFamily="34" charset="0"/>
                  <a:cs typeface="Calibri" panose="020F0502020204030204" pitchFamily="34" charset="0"/>
                  <a:sym typeface="Myriad Pro"/>
                </a:rPr>
                <a:t>$400</a:t>
              </a:r>
            </a:p>
            <a:p>
              <a:pPr algn="ctr" defTabSz="228600" hangingPunct="0">
                <a:buClr>
                  <a:srgbClr val="000000"/>
                </a:buClr>
                <a:defRPr/>
              </a:pPr>
              <a:r>
                <a:rPr lang="en-US" sz="3300" kern="0" dirty="0">
                  <a:solidFill>
                    <a:srgbClr val="0D2D53"/>
                  </a:solidFill>
                  <a:latin typeface="Calibri" panose="020F0502020204030204" pitchFamily="34" charset="0"/>
                  <a:cs typeface="Calibri" panose="020F0502020204030204" pitchFamily="34" charset="0"/>
                  <a:sym typeface="Myriad Pro"/>
                </a:rPr>
                <a:t>11 Services =</a:t>
              </a:r>
              <a:r>
                <a:rPr lang="en-US" sz="3300" b="1" kern="0" dirty="0">
                  <a:solidFill>
                    <a:srgbClr val="0D2D53"/>
                  </a:solidFill>
                  <a:latin typeface="Calibri" panose="020F0502020204030204" pitchFamily="34" charset="0"/>
                  <a:cs typeface="Calibri" panose="020F0502020204030204" pitchFamily="34" charset="0"/>
                  <a:sym typeface="Myriad Pro"/>
                </a:rPr>
                <a:t> $600</a:t>
              </a:r>
            </a:p>
          </p:txBody>
        </p:sp>
      </p:grpSp>
      <p:grpSp>
        <p:nvGrpSpPr>
          <p:cNvPr id="7" name="Group 6">
            <a:extLst>
              <a:ext uri="{FF2B5EF4-FFF2-40B4-BE49-F238E27FC236}">
                <a16:creationId xmlns:a16="http://schemas.microsoft.com/office/drawing/2014/main" id="{3123D9FD-A8AC-756C-DC9D-4EFCDA1B83BD}"/>
              </a:ext>
            </a:extLst>
          </p:cNvPr>
          <p:cNvGrpSpPr/>
          <p:nvPr/>
        </p:nvGrpSpPr>
        <p:grpSpPr>
          <a:xfrm>
            <a:off x="6259599" y="1098508"/>
            <a:ext cx="5226206" cy="4947893"/>
            <a:chOff x="12411617" y="2197015"/>
            <a:chExt cx="10452412" cy="9895785"/>
          </a:xfrm>
        </p:grpSpPr>
        <p:sp>
          <p:nvSpPr>
            <p:cNvPr id="23" name="TextBox 22">
              <a:extLst>
                <a:ext uri="{FF2B5EF4-FFF2-40B4-BE49-F238E27FC236}">
                  <a16:creationId xmlns:a16="http://schemas.microsoft.com/office/drawing/2014/main" id="{414882B0-E1F4-6AC0-4B58-C18057350BDE}"/>
                </a:ext>
              </a:extLst>
            </p:cNvPr>
            <p:cNvSpPr txBox="1"/>
            <p:nvPr/>
          </p:nvSpPr>
          <p:spPr>
            <a:xfrm>
              <a:off x="12411617" y="4775421"/>
              <a:ext cx="10452410" cy="889988"/>
            </a:xfrm>
            <a:prstGeom prst="rect">
              <a:avLst/>
            </a:prstGeom>
            <a:solidFill>
              <a:srgbClr val="F2682A"/>
            </a:solidFill>
          </p:spPr>
          <p:txBody>
            <a:bodyPr wrap="square" tIns="91440">
              <a:spAutoFit/>
            </a:bodyPr>
            <a:lstStyle/>
            <a:p>
              <a:pPr algn="ctr" defTabSz="457200">
                <a:lnSpc>
                  <a:spcPct val="68518"/>
                </a:lnSpc>
                <a:buClr>
                  <a:srgbClr val="4F92D3"/>
                </a:buClr>
                <a:buSzPts val="5400"/>
                <a:defRPr/>
              </a:pPr>
              <a:r>
                <a:rPr lang="en-US" sz="2700" b="1" i="1" kern="0" dirty="0">
                  <a:solidFill>
                    <a:srgbClr val="0D2D53"/>
                  </a:solidFill>
                  <a:latin typeface="Calibri" panose="020F0502020204030204" pitchFamily="34" charset="0"/>
                  <a:ea typeface="Helvetica Neue"/>
                  <a:cs typeface="Calibri" panose="020F0502020204030204" pitchFamily="34" charset="0"/>
                  <a:sym typeface="Helvetica Neue"/>
                </a:rPr>
                <a:t>Earn Monthly On Your Customers</a:t>
              </a:r>
              <a:endParaRPr lang="en-US" sz="1400" b="1" kern="0" dirty="0">
                <a:solidFill>
                  <a:srgbClr val="0D2D53"/>
                </a:solidFill>
                <a:latin typeface="Calibri" panose="020F0502020204030204" pitchFamily="34" charset="0"/>
                <a:cs typeface="Calibri" panose="020F0502020204030204" pitchFamily="34" charset="0"/>
                <a:sym typeface="Arial"/>
              </a:endParaRPr>
            </a:p>
          </p:txBody>
        </p:sp>
        <p:sp>
          <p:nvSpPr>
            <p:cNvPr id="9" name="Rectangle 8">
              <a:extLst>
                <a:ext uri="{FF2B5EF4-FFF2-40B4-BE49-F238E27FC236}">
                  <a16:creationId xmlns:a16="http://schemas.microsoft.com/office/drawing/2014/main" id="{13823B1A-A27A-A248-DB54-E912AF825A70}"/>
                </a:ext>
              </a:extLst>
            </p:cNvPr>
            <p:cNvSpPr/>
            <p:nvPr/>
          </p:nvSpPr>
          <p:spPr>
            <a:xfrm>
              <a:off x="12411619" y="2963976"/>
              <a:ext cx="10452410" cy="9128824"/>
            </a:xfrm>
            <a:prstGeom prst="rect">
              <a:avLst/>
            </a:prstGeom>
            <a:noFill/>
            <a:ln w="57150">
              <a:solidFill>
                <a:srgbClr val="0D2D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
                  <a:srgbClr val="000000"/>
                </a:buClr>
                <a:defRPr/>
              </a:pPr>
              <a:endParaRPr lang="en-US" sz="700" kern="0" dirty="0">
                <a:solidFill>
                  <a:srgbClr val="FFFFFF"/>
                </a:solidFill>
                <a:latin typeface="Arial"/>
                <a:sym typeface="Arial"/>
              </a:endParaRPr>
            </a:p>
          </p:txBody>
        </p:sp>
        <p:sp>
          <p:nvSpPr>
            <p:cNvPr id="10" name="Google Shape;178;p6">
              <a:extLst>
                <a:ext uri="{FF2B5EF4-FFF2-40B4-BE49-F238E27FC236}">
                  <a16:creationId xmlns:a16="http://schemas.microsoft.com/office/drawing/2014/main" id="{75692B1A-D1C1-D02F-F699-18DB1F9719CE}"/>
                </a:ext>
              </a:extLst>
            </p:cNvPr>
            <p:cNvSpPr/>
            <p:nvPr/>
          </p:nvSpPr>
          <p:spPr>
            <a:xfrm>
              <a:off x="12411619" y="3149631"/>
              <a:ext cx="10452410" cy="1107956"/>
            </a:xfrm>
            <a:prstGeom prst="rect">
              <a:avLst/>
            </a:prstGeom>
            <a:noFill/>
            <a:ln>
              <a:noFill/>
            </a:ln>
          </p:spPr>
          <p:txBody>
            <a:bodyPr spcFirstLastPara="1" wrap="square" lIns="45713" tIns="22850" rIns="45713" bIns="22850" anchor="t" anchorCtr="0">
              <a:spAutoFit/>
            </a:bodyPr>
            <a:lstStyle/>
            <a:p>
              <a:pPr algn="ctr" defTabSz="457200">
                <a:buClr>
                  <a:srgbClr val="00437E"/>
                </a:buClr>
                <a:buSzPts val="6600"/>
                <a:defRPr/>
              </a:pPr>
              <a:r>
                <a:rPr lang="en-US" sz="3300" b="1" kern="0" dirty="0">
                  <a:solidFill>
                    <a:srgbClr val="0D2D53"/>
                  </a:solidFill>
                  <a:effectLst>
                    <a:outerShdw blurRad="50800" dist="38100" dir="2700000" algn="tl" rotWithShape="0">
                      <a:prstClr val="black">
                        <a:alpha val="40000"/>
                      </a:prstClr>
                    </a:outerShdw>
                  </a:effectLst>
                  <a:latin typeface="Calibri" panose="020F0502020204030204" pitchFamily="34" charset="0"/>
                  <a:ea typeface="Helvetica Neue"/>
                  <a:cs typeface="Calibri" panose="020F0502020204030204" pitchFamily="34" charset="0"/>
                  <a:sym typeface="Helvetica Neue"/>
                </a:rPr>
                <a:t>Monthly Residual Income</a:t>
              </a:r>
              <a:endParaRPr sz="3300" b="1" kern="0" dirty="0">
                <a:solidFill>
                  <a:srgbClr val="0D2D53"/>
                </a:solidFill>
                <a:effectLst>
                  <a:outerShdw blurRad="50800" dist="38100" dir="2700000" algn="tl" rotWithShape="0">
                    <a:prstClr val="black">
                      <a:alpha val="40000"/>
                    </a:prstClr>
                  </a:outerShdw>
                </a:effectLst>
                <a:latin typeface="Calibri" panose="020F0502020204030204" pitchFamily="34" charset="0"/>
                <a:ea typeface="Helvetica Neue"/>
                <a:cs typeface="Calibri" panose="020F0502020204030204" pitchFamily="34" charset="0"/>
                <a:sym typeface="Helvetica Neue"/>
              </a:endParaRPr>
            </a:p>
          </p:txBody>
        </p:sp>
        <p:sp>
          <p:nvSpPr>
            <p:cNvPr id="25" name="Oval 24">
              <a:extLst>
                <a:ext uri="{FF2B5EF4-FFF2-40B4-BE49-F238E27FC236}">
                  <a16:creationId xmlns:a16="http://schemas.microsoft.com/office/drawing/2014/main" id="{CF35C9B5-E064-9BB6-15D8-D8B8840DD5B2}"/>
                </a:ext>
              </a:extLst>
            </p:cNvPr>
            <p:cNvSpPr/>
            <p:nvPr/>
          </p:nvSpPr>
          <p:spPr>
            <a:xfrm>
              <a:off x="17080263" y="2197015"/>
              <a:ext cx="1115122" cy="1115122"/>
            </a:xfrm>
            <a:prstGeom prst="ellipse">
              <a:avLst/>
            </a:prstGeom>
            <a:solidFill>
              <a:srgbClr val="75BF43"/>
            </a:solidFill>
            <a:ln w="57150">
              <a:solidFill>
                <a:srgbClr val="0D2D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
                  <a:srgbClr val="000000"/>
                </a:buClr>
                <a:defRPr/>
              </a:pPr>
              <a:r>
                <a:rPr lang="en-US" sz="3000" b="1" kern="0" dirty="0">
                  <a:solidFill>
                    <a:srgbClr val="FFFFFF"/>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rPr>
                <a:t>2</a:t>
              </a:r>
            </a:p>
          </p:txBody>
        </p:sp>
        <p:sp>
          <p:nvSpPr>
            <p:cNvPr id="13" name="Google Shape;174;p6">
              <a:extLst>
                <a:ext uri="{FF2B5EF4-FFF2-40B4-BE49-F238E27FC236}">
                  <a16:creationId xmlns:a16="http://schemas.microsoft.com/office/drawing/2014/main" id="{20267FA4-F264-CAA7-2F07-98B9B15D95BD}"/>
                </a:ext>
              </a:extLst>
            </p:cNvPr>
            <p:cNvSpPr/>
            <p:nvPr/>
          </p:nvSpPr>
          <p:spPr>
            <a:xfrm>
              <a:off x="12839959" y="6046458"/>
              <a:ext cx="9595727" cy="3157640"/>
            </a:xfrm>
            <a:prstGeom prst="rect">
              <a:avLst/>
            </a:prstGeom>
            <a:solidFill>
              <a:srgbClr val="75BF43"/>
            </a:solidFill>
            <a:ln w="57150">
              <a:solidFill>
                <a:srgbClr val="0D2D53"/>
              </a:solidFill>
            </a:ln>
          </p:spPr>
          <p:txBody>
            <a:bodyPr spcFirstLastPara="1" wrap="square" lIns="45713" tIns="22850" rIns="45713" bIns="22850" anchor="ctr" anchorCtr="0">
              <a:noAutofit/>
            </a:bodyPr>
            <a:lstStyle/>
            <a:p>
              <a:pPr algn="ctr" defTabSz="457200">
                <a:buClr>
                  <a:srgbClr val="FFFFFF"/>
                </a:buClr>
                <a:buSzPts val="8800"/>
                <a:defRPr/>
              </a:pPr>
              <a:r>
                <a:rPr lang="en-US" sz="4800" b="1" kern="0" dirty="0">
                  <a:solidFill>
                    <a:srgbClr val="0D2D53"/>
                  </a:solidFill>
                  <a:effectLst>
                    <a:outerShdw blurRad="50800" dist="38100" dir="2700000" algn="tl" rotWithShape="0">
                      <a:prstClr val="black">
                        <a:alpha val="40000"/>
                      </a:prstClr>
                    </a:outerShdw>
                  </a:effectLst>
                  <a:latin typeface="Calibri" panose="020F0502020204030204" pitchFamily="34" charset="0"/>
                  <a:ea typeface="Helvetica Neue"/>
                  <a:cs typeface="Calibri" panose="020F0502020204030204" pitchFamily="34" charset="0"/>
                  <a:sym typeface="Helvetica Neue"/>
                </a:rPr>
                <a:t>3% to 20%</a:t>
              </a:r>
              <a:endParaRPr sz="800" kern="0" dirty="0">
                <a:solidFill>
                  <a:srgbClr val="0D2D53"/>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endParaRPr>
            </a:p>
            <a:p>
              <a:pPr algn="ctr" defTabSz="457200">
                <a:buClr>
                  <a:srgbClr val="FFFFFF"/>
                </a:buClr>
                <a:buSzPts val="6200"/>
                <a:defRPr/>
              </a:pPr>
              <a:r>
                <a:rPr lang="en-US" sz="3300" kern="0" dirty="0">
                  <a:solidFill>
                    <a:srgbClr val="0D2D53"/>
                  </a:solidFill>
                  <a:effectLst>
                    <a:outerShdw blurRad="50800" dist="38100" dir="2700000" algn="tl" rotWithShape="0">
                      <a:prstClr val="black">
                        <a:alpha val="40000"/>
                      </a:prstClr>
                    </a:outerShdw>
                  </a:effectLst>
                  <a:latin typeface="Calibri" panose="020F0502020204030204" pitchFamily="34" charset="0"/>
                  <a:ea typeface="Helvetica Neue"/>
                  <a:cs typeface="Calibri" panose="020F0502020204030204" pitchFamily="34" charset="0"/>
                  <a:sym typeface="Helvetica Neue"/>
                </a:rPr>
                <a:t>Commissionable Revenue*</a:t>
              </a:r>
              <a:endParaRPr sz="800" kern="0" dirty="0">
                <a:solidFill>
                  <a:srgbClr val="0D2D53"/>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endParaRPr>
            </a:p>
          </p:txBody>
        </p:sp>
        <p:sp>
          <p:nvSpPr>
            <p:cNvPr id="17" name="TextBox 16">
              <a:extLst>
                <a:ext uri="{FF2B5EF4-FFF2-40B4-BE49-F238E27FC236}">
                  <a16:creationId xmlns:a16="http://schemas.microsoft.com/office/drawing/2014/main" id="{A70DD8AB-A98D-9971-F900-A7E0AA741B9F}"/>
                </a:ext>
              </a:extLst>
            </p:cNvPr>
            <p:cNvSpPr txBox="1"/>
            <p:nvPr/>
          </p:nvSpPr>
          <p:spPr>
            <a:xfrm>
              <a:off x="14089723" y="9873394"/>
              <a:ext cx="7069872" cy="1292662"/>
            </a:xfrm>
            <a:prstGeom prst="rect">
              <a:avLst/>
            </a:prstGeom>
            <a:noFill/>
          </p:spPr>
          <p:txBody>
            <a:bodyPr wrap="square">
              <a:spAutoFit/>
            </a:bodyPr>
            <a:lstStyle/>
            <a:p>
              <a:pPr algn="ctr" defTabSz="457200">
                <a:buClr>
                  <a:srgbClr val="4B8DCD"/>
                </a:buClr>
                <a:buSzPts val="5400"/>
                <a:defRPr/>
              </a:pPr>
              <a:r>
                <a:rPr lang="en-US" i="1" kern="0" dirty="0">
                  <a:solidFill>
                    <a:srgbClr val="0D2D53"/>
                  </a:solidFill>
                  <a:latin typeface="Calibri" panose="020F0502020204030204" pitchFamily="34" charset="0"/>
                  <a:ea typeface="Helvetica Neue"/>
                  <a:cs typeface="Calibri" panose="020F0502020204030204" pitchFamily="34" charset="0"/>
                  <a:sym typeface="Helvetica Neue"/>
                </a:rPr>
                <a:t>Paid monthly on </a:t>
              </a:r>
              <a:r>
                <a:rPr lang="en-US" b="1" i="1" kern="0" dirty="0">
                  <a:solidFill>
                    <a:srgbClr val="0D2D53"/>
                  </a:solidFill>
                  <a:latin typeface="Calibri" panose="020F0502020204030204" pitchFamily="34" charset="0"/>
                  <a:ea typeface="Helvetica Neue"/>
                  <a:cs typeface="Calibri" panose="020F0502020204030204" pitchFamily="34" charset="0"/>
                  <a:sym typeface="Helvetica Neue"/>
                </a:rPr>
                <a:t>your </a:t>
              </a:r>
              <a:r>
                <a:rPr lang="en-US" i="1" kern="0" dirty="0">
                  <a:solidFill>
                    <a:srgbClr val="0D2D53"/>
                  </a:solidFill>
                  <a:latin typeface="Calibri" panose="020F0502020204030204" pitchFamily="34" charset="0"/>
                  <a:ea typeface="Helvetica Neue"/>
                  <a:cs typeface="Calibri" panose="020F0502020204030204" pitchFamily="34" charset="0"/>
                  <a:sym typeface="Helvetica Neue"/>
                </a:rPr>
                <a:t>customers Monthly Commissionable Revenue</a:t>
              </a:r>
              <a:r>
                <a:rPr lang="en-US" i="1" kern="0" dirty="0">
                  <a:solidFill>
                    <a:srgbClr val="FFFFFF"/>
                  </a:solidFill>
                  <a:latin typeface="Calibri" panose="020F0502020204030204" pitchFamily="34" charset="0"/>
                  <a:ea typeface="Helvetica Neue"/>
                  <a:cs typeface="Calibri" panose="020F0502020204030204" pitchFamily="34" charset="0"/>
                  <a:sym typeface="Helvetica Neue"/>
                </a:rPr>
                <a:t>*</a:t>
              </a:r>
              <a:endParaRPr lang="en-US" sz="800" kern="0" dirty="0">
                <a:solidFill>
                  <a:srgbClr val="FFFFFF"/>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3257082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childTnLst>
                          </p:cTn>
                        </p:par>
                        <p:par>
                          <p:cTn id="8" fill="hold">
                            <p:stCondLst>
                              <p:cond delay="750"/>
                            </p:stCondLst>
                            <p:childTnLst>
                              <p:par>
                                <p:cTn id="9" presetID="22" presetClass="entr" presetSubtype="1" fill="hold"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FFFF"/>
            </a:gs>
            <a:gs pos="64549">
              <a:srgbClr val="FFFFFF"/>
            </a:gs>
            <a:gs pos="87307">
              <a:srgbClr val="FFFFFF"/>
            </a:gs>
            <a:gs pos="100000">
              <a:srgbClr val="FFFFFF"/>
            </a:gs>
          </a:gsLst>
          <a:lin ang="5400000" scaled="0"/>
        </a:gradFill>
        <a:effectLst/>
      </p:bgPr>
    </p:bg>
    <p:spTree>
      <p:nvGrpSpPr>
        <p:cNvPr id="1" name="Shape 167"/>
        <p:cNvGrpSpPr/>
        <p:nvPr/>
      </p:nvGrpSpPr>
      <p:grpSpPr>
        <a:xfrm>
          <a:off x="0" y="0"/>
          <a:ext cx="0" cy="0"/>
          <a:chOff x="0" y="0"/>
          <a:chExt cx="0" cy="0"/>
        </a:xfrm>
      </p:grpSpPr>
      <p:pic>
        <p:nvPicPr>
          <p:cNvPr id="7" name="Picture 2" descr="ACN | LinkedIn">
            <a:extLst>
              <a:ext uri="{FF2B5EF4-FFF2-40B4-BE49-F238E27FC236}">
                <a16:creationId xmlns:a16="http://schemas.microsoft.com/office/drawing/2014/main" id="{5D93D775-FE0B-2B9A-75B3-9F6212DA85AA}"/>
              </a:ext>
            </a:extLst>
          </p:cNvPr>
          <p:cNvPicPr>
            <a:picLocks noChangeAspect="1" noChangeArrowheads="1"/>
          </p:cNvPicPr>
          <p:nvPr/>
        </p:nvPicPr>
        <p:blipFill rotWithShape="1">
          <a:blip r:embed="rId3">
            <a:alphaModFix amt="8000"/>
            <a:extLst>
              <a:ext uri="{28A0092B-C50C-407E-A947-70E740481C1C}">
                <a14:useLocalDpi xmlns:a14="http://schemas.microsoft.com/office/drawing/2010/main" val="0"/>
              </a:ext>
            </a:extLst>
          </a:blip>
          <a:srcRect b="15625"/>
          <a:stretch/>
        </p:blipFill>
        <p:spPr bwMode="auto">
          <a:xfrm>
            <a:off x="-11328" y="-1"/>
            <a:ext cx="12203327" cy="68643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9CA68A2-2F8B-F067-2B23-42226286CF61}"/>
              </a:ext>
            </a:extLst>
          </p:cNvPr>
          <p:cNvSpPr txBox="1"/>
          <p:nvPr/>
        </p:nvSpPr>
        <p:spPr>
          <a:xfrm>
            <a:off x="1" y="345691"/>
            <a:ext cx="12192000" cy="707886"/>
          </a:xfrm>
          <a:prstGeom prst="rect">
            <a:avLst/>
          </a:prstGeom>
          <a:noFill/>
        </p:spPr>
        <p:txBody>
          <a:bodyPr wrap="square" rtlCol="0">
            <a:spAutoFit/>
          </a:bodyPr>
          <a:lstStyle/>
          <a:p>
            <a:pPr algn="ctr" defTabSz="457200">
              <a:buClr>
                <a:srgbClr val="000000"/>
              </a:buClr>
              <a:defRPr/>
            </a:pPr>
            <a:r>
              <a:rPr lang="en-US" sz="4000" kern="0" dirty="0">
                <a:solidFill>
                  <a:srgbClr val="3E7CBF"/>
                </a:solidFill>
                <a:latin typeface="Calibri" panose="020F0502020204030204" pitchFamily="34" charset="0"/>
                <a:cs typeface="Calibri" panose="020F0502020204030204" pitchFamily="34" charset="0"/>
                <a:sym typeface="Arial"/>
              </a:rPr>
              <a:t>Income from </a:t>
            </a:r>
            <a:r>
              <a:rPr lang="en-US" sz="4000" b="1" kern="0" dirty="0">
                <a:solidFill>
                  <a:srgbClr val="3E7CBF"/>
                </a:solidFill>
                <a:latin typeface="Calibri" panose="020F0502020204030204" pitchFamily="34" charset="0"/>
                <a:cs typeface="Calibri" panose="020F0502020204030204" pitchFamily="34" charset="0"/>
                <a:sym typeface="Arial"/>
              </a:rPr>
              <a:t>YOUR</a:t>
            </a:r>
            <a:r>
              <a:rPr lang="en-US" sz="4000" kern="0" dirty="0">
                <a:solidFill>
                  <a:srgbClr val="3E7CBF"/>
                </a:solidFill>
                <a:latin typeface="Calibri" panose="020F0502020204030204" pitchFamily="34" charset="0"/>
                <a:cs typeface="Calibri" panose="020F0502020204030204" pitchFamily="34" charset="0"/>
                <a:sym typeface="Arial"/>
              </a:rPr>
              <a:t> </a:t>
            </a:r>
            <a:r>
              <a:rPr lang="en-US" sz="4000" i="1" kern="0" dirty="0">
                <a:solidFill>
                  <a:srgbClr val="3E7CBF"/>
                </a:solidFill>
                <a:latin typeface="Calibri" panose="020F0502020204030204" pitchFamily="34" charset="0"/>
                <a:cs typeface="Calibri" panose="020F0502020204030204" pitchFamily="34" charset="0"/>
                <a:sym typeface="Arial"/>
              </a:rPr>
              <a:t>Team’s Acquired</a:t>
            </a:r>
            <a:r>
              <a:rPr lang="en-US" sz="4000" kern="0" dirty="0">
                <a:solidFill>
                  <a:srgbClr val="3E7CBF"/>
                </a:solidFill>
                <a:latin typeface="Calibri" panose="020F0502020204030204" pitchFamily="34" charset="0"/>
                <a:cs typeface="Calibri" panose="020F0502020204030204" pitchFamily="34" charset="0"/>
                <a:sym typeface="Arial"/>
              </a:rPr>
              <a:t> Customers*</a:t>
            </a:r>
          </a:p>
        </p:txBody>
      </p:sp>
      <p:pic>
        <p:nvPicPr>
          <p:cNvPr id="5" name="Picture 4" descr="A blue and grey color palette&#10;&#10;Description automatically generated">
            <a:extLst>
              <a:ext uri="{FF2B5EF4-FFF2-40B4-BE49-F238E27FC236}">
                <a16:creationId xmlns:a16="http://schemas.microsoft.com/office/drawing/2014/main" id="{B6AE8F3F-B621-D307-7D83-E7AE075DB8DA}"/>
              </a:ext>
            </a:extLst>
          </p:cNvPr>
          <p:cNvPicPr>
            <a:picLocks noChangeAspect="1"/>
          </p:cNvPicPr>
          <p:nvPr/>
        </p:nvPicPr>
        <p:blipFill>
          <a:blip r:embed="rId4"/>
          <a:stretch>
            <a:fillRect/>
          </a:stretch>
        </p:blipFill>
        <p:spPr>
          <a:xfrm rot="16200000">
            <a:off x="-2495686" y="3066088"/>
            <a:ext cx="3562350" cy="1104900"/>
          </a:xfrm>
          <a:prstGeom prst="rect">
            <a:avLst/>
          </a:prstGeom>
        </p:spPr>
      </p:pic>
      <p:sp>
        <p:nvSpPr>
          <p:cNvPr id="12" name="TextBox 11">
            <a:extLst>
              <a:ext uri="{FF2B5EF4-FFF2-40B4-BE49-F238E27FC236}">
                <a16:creationId xmlns:a16="http://schemas.microsoft.com/office/drawing/2014/main" id="{365FD757-A097-5DB0-AA2F-35B126DFAC11}"/>
              </a:ext>
            </a:extLst>
          </p:cNvPr>
          <p:cNvSpPr txBox="1"/>
          <p:nvPr/>
        </p:nvSpPr>
        <p:spPr>
          <a:xfrm>
            <a:off x="2727722" y="6355916"/>
            <a:ext cx="6736556" cy="369332"/>
          </a:xfrm>
          <a:prstGeom prst="rect">
            <a:avLst/>
          </a:prstGeom>
          <a:noFill/>
        </p:spPr>
        <p:txBody>
          <a:bodyPr wrap="square">
            <a:spAutoFit/>
          </a:bodyPr>
          <a:lstStyle/>
          <a:p>
            <a:pPr algn="ctr" defTabSz="457200">
              <a:buClr>
                <a:srgbClr val="A19E9E"/>
              </a:buClr>
              <a:buSzPts val="3600"/>
              <a:defRPr/>
            </a:pPr>
            <a:r>
              <a:rPr lang="en-US" i="1" kern="0" dirty="0">
                <a:solidFill>
                  <a:srgbClr val="A19E9E"/>
                </a:solidFill>
                <a:latin typeface="Calibri" panose="020F0502020204030204" pitchFamily="34" charset="0"/>
                <a:ea typeface="Helvetica Neue"/>
                <a:cs typeface="Calibri" panose="020F0502020204030204" pitchFamily="34" charset="0"/>
                <a:sym typeface="Helvetica Neue"/>
              </a:rPr>
              <a:t>*Refer to the ACN Compensation Plan for complete details! </a:t>
            </a:r>
            <a:endParaRPr lang="en-US" sz="800" kern="0" dirty="0">
              <a:solidFill>
                <a:srgbClr val="000000"/>
              </a:solidFill>
              <a:latin typeface="Calibri" panose="020F0502020204030204" pitchFamily="34" charset="0"/>
              <a:cs typeface="Calibri" panose="020F0502020204030204" pitchFamily="34" charset="0"/>
              <a:sym typeface="Arial"/>
            </a:endParaRPr>
          </a:p>
        </p:txBody>
      </p:sp>
      <p:grpSp>
        <p:nvGrpSpPr>
          <p:cNvPr id="50" name="Group 49">
            <a:extLst>
              <a:ext uri="{FF2B5EF4-FFF2-40B4-BE49-F238E27FC236}">
                <a16:creationId xmlns:a16="http://schemas.microsoft.com/office/drawing/2014/main" id="{4561B3D9-1373-1FD2-91A8-37C2FB149AD9}"/>
              </a:ext>
            </a:extLst>
          </p:cNvPr>
          <p:cNvGrpSpPr/>
          <p:nvPr/>
        </p:nvGrpSpPr>
        <p:grpSpPr>
          <a:xfrm>
            <a:off x="12550" y="3741713"/>
            <a:ext cx="12192000" cy="2447991"/>
            <a:chOff x="25099" y="2044530"/>
            <a:chExt cx="24384000" cy="4895982"/>
          </a:xfrm>
        </p:grpSpPr>
        <p:sp>
          <p:nvSpPr>
            <p:cNvPr id="29" name="Rectangle 28">
              <a:extLst>
                <a:ext uri="{FF2B5EF4-FFF2-40B4-BE49-F238E27FC236}">
                  <a16:creationId xmlns:a16="http://schemas.microsoft.com/office/drawing/2014/main" id="{87A911BE-0F28-1860-77FC-EB97ACB98568}"/>
                </a:ext>
              </a:extLst>
            </p:cNvPr>
            <p:cNvSpPr/>
            <p:nvPr/>
          </p:nvSpPr>
          <p:spPr>
            <a:xfrm>
              <a:off x="11397449" y="3851665"/>
              <a:ext cx="10207481" cy="3021776"/>
            </a:xfrm>
            <a:prstGeom prst="rect">
              <a:avLst/>
            </a:prstGeom>
            <a:solidFill>
              <a:srgbClr val="75BF4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hangingPunct="0">
                <a:buClr>
                  <a:srgbClr val="000000"/>
                </a:buClr>
                <a:defRPr/>
              </a:pPr>
              <a:r>
                <a:rPr lang="en-US" sz="2400" b="1" kern="0" dirty="0">
                  <a:solidFill>
                    <a:srgbClr val="FFFFFF"/>
                  </a:solidFill>
                  <a:effectLst>
                    <a:outerShdw blurRad="50800" dist="38100" dir="2700000" algn="tl" rotWithShape="0">
                      <a:prstClr val="black">
                        <a:alpha val="40000"/>
                      </a:prstClr>
                    </a:outerShdw>
                  </a:effectLst>
                  <a:latin typeface="Myriad Pro"/>
                  <a:sym typeface="Myriad Pro"/>
                </a:rPr>
                <a:t>Up to</a:t>
              </a:r>
            </a:p>
            <a:p>
              <a:pPr algn="ctr" defTabSz="228600" hangingPunct="0">
                <a:buClr>
                  <a:srgbClr val="000000"/>
                </a:buClr>
                <a:defRPr/>
              </a:pPr>
              <a:r>
                <a:rPr lang="en-US" sz="4800" b="1" kern="0" dirty="0">
                  <a:solidFill>
                    <a:srgbClr val="FFFFFF"/>
                  </a:solidFill>
                  <a:effectLst>
                    <a:outerShdw blurRad="50800" dist="38100" dir="2700000" algn="tl" rotWithShape="0">
                      <a:prstClr val="black">
                        <a:alpha val="40000"/>
                      </a:prstClr>
                    </a:outerShdw>
                  </a:effectLst>
                  <a:latin typeface="Myriad Pro"/>
                  <a:sym typeface="Myriad Pro"/>
                </a:rPr>
                <a:t>4%</a:t>
              </a:r>
            </a:p>
            <a:p>
              <a:pPr algn="ctr" defTabSz="228600" hangingPunct="0">
                <a:buClr>
                  <a:srgbClr val="000000"/>
                </a:buClr>
                <a:defRPr/>
              </a:pPr>
              <a:r>
                <a:rPr lang="en-US" sz="3000" i="1" kern="0" dirty="0">
                  <a:solidFill>
                    <a:srgbClr val="FFFFFF"/>
                  </a:solidFill>
                  <a:effectLst>
                    <a:outerShdw blurRad="50800" dist="38100" dir="2700000" algn="tl" rotWithShape="0">
                      <a:prstClr val="black">
                        <a:alpha val="40000"/>
                      </a:prstClr>
                    </a:outerShdw>
                  </a:effectLst>
                  <a:latin typeface="Myriad Pro"/>
                  <a:sym typeface="Myriad Pro"/>
                </a:rPr>
                <a:t>Commissionable Revenue</a:t>
              </a:r>
            </a:p>
          </p:txBody>
        </p:sp>
        <p:sp>
          <p:nvSpPr>
            <p:cNvPr id="44" name="TextBox 43">
              <a:extLst>
                <a:ext uri="{FF2B5EF4-FFF2-40B4-BE49-F238E27FC236}">
                  <a16:creationId xmlns:a16="http://schemas.microsoft.com/office/drawing/2014/main" id="{C3B89369-0CD1-6611-80FE-D84D4B90DE3A}"/>
                </a:ext>
              </a:extLst>
            </p:cNvPr>
            <p:cNvSpPr txBox="1"/>
            <p:nvPr/>
          </p:nvSpPr>
          <p:spPr>
            <a:xfrm>
              <a:off x="25099" y="2044530"/>
              <a:ext cx="24384000" cy="1415772"/>
            </a:xfrm>
            <a:prstGeom prst="rect">
              <a:avLst/>
            </a:prstGeom>
            <a:noFill/>
          </p:spPr>
          <p:txBody>
            <a:bodyPr wrap="square" rtlCol="0">
              <a:spAutoFit/>
            </a:bodyPr>
            <a:lstStyle/>
            <a:p>
              <a:pPr algn="ctr" defTabSz="457200">
                <a:buClr>
                  <a:srgbClr val="000000"/>
                </a:buClr>
                <a:defRPr/>
              </a:pPr>
              <a:r>
                <a:rPr lang="en-US" sz="2400" b="1" kern="0" dirty="0">
                  <a:solidFill>
                    <a:srgbClr val="0D2D53"/>
                  </a:solidFill>
                  <a:latin typeface="Arial"/>
                  <a:cs typeface="Arial"/>
                  <a:sym typeface="Arial"/>
                </a:rPr>
                <a:t>Overriding Residual Income</a:t>
              </a:r>
            </a:p>
            <a:p>
              <a:pPr algn="ctr" defTabSz="457200">
                <a:buClr>
                  <a:srgbClr val="000000"/>
                </a:buClr>
                <a:defRPr/>
              </a:pPr>
              <a:r>
                <a:rPr lang="en-US" sz="1600" i="1" kern="0" dirty="0">
                  <a:solidFill>
                    <a:srgbClr val="0D2D53"/>
                  </a:solidFill>
                  <a:latin typeface="Arial"/>
                  <a:cs typeface="Arial"/>
                  <a:sym typeface="Arial"/>
                </a:rPr>
                <a:t>Paid monthly on customers your team enrolls</a:t>
              </a:r>
            </a:p>
          </p:txBody>
        </p:sp>
        <p:pic>
          <p:nvPicPr>
            <p:cNvPr id="47" name="Picture 46" descr="A group of people with a person in the middle&#10;&#10;Description automatically generated">
              <a:extLst>
                <a:ext uri="{FF2B5EF4-FFF2-40B4-BE49-F238E27FC236}">
                  <a16:creationId xmlns:a16="http://schemas.microsoft.com/office/drawing/2014/main" id="{7D6B1C97-24D0-27B9-7B58-DDFD863602C6}"/>
                </a:ext>
              </a:extLst>
            </p:cNvPr>
            <p:cNvPicPr>
              <a:picLocks noChangeAspect="1"/>
            </p:cNvPicPr>
            <p:nvPr/>
          </p:nvPicPr>
          <p:blipFill rotWithShape="1">
            <a:blip r:embed="rId5"/>
            <a:srcRect l="327" r="489"/>
            <a:stretch/>
          </p:blipFill>
          <p:spPr>
            <a:xfrm>
              <a:off x="2779070" y="4112336"/>
              <a:ext cx="7708900" cy="2828176"/>
            </a:xfrm>
            <a:prstGeom prst="rect">
              <a:avLst/>
            </a:prstGeom>
          </p:spPr>
        </p:pic>
      </p:grpSp>
      <p:cxnSp>
        <p:nvCxnSpPr>
          <p:cNvPr id="49" name="Straight Connector 48">
            <a:extLst>
              <a:ext uri="{FF2B5EF4-FFF2-40B4-BE49-F238E27FC236}">
                <a16:creationId xmlns:a16="http://schemas.microsoft.com/office/drawing/2014/main" id="{9FE734A4-9BB5-3692-0CB3-7C6A231D5AEC}"/>
              </a:ext>
            </a:extLst>
          </p:cNvPr>
          <p:cNvCxnSpPr>
            <a:cxnSpLocks/>
          </p:cNvCxnSpPr>
          <p:nvPr/>
        </p:nvCxnSpPr>
        <p:spPr>
          <a:xfrm>
            <a:off x="4403459" y="3713538"/>
            <a:ext cx="3385085" cy="0"/>
          </a:xfrm>
          <a:prstGeom prst="line">
            <a:avLst/>
          </a:prstGeom>
          <a:ln w="28575">
            <a:solidFill>
              <a:srgbClr val="0D2D53"/>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849EE39C-CF01-7449-7BEF-39D6A6481696}"/>
              </a:ext>
            </a:extLst>
          </p:cNvPr>
          <p:cNvGrpSpPr/>
          <p:nvPr/>
        </p:nvGrpSpPr>
        <p:grpSpPr>
          <a:xfrm>
            <a:off x="1277010" y="1862761"/>
            <a:ext cx="9637983" cy="1807968"/>
            <a:chOff x="2021772" y="8730343"/>
            <a:chExt cx="19275965" cy="3615935"/>
          </a:xfrm>
        </p:grpSpPr>
        <p:sp>
          <p:nvSpPr>
            <p:cNvPr id="6" name="Oval 5">
              <a:extLst>
                <a:ext uri="{FF2B5EF4-FFF2-40B4-BE49-F238E27FC236}">
                  <a16:creationId xmlns:a16="http://schemas.microsoft.com/office/drawing/2014/main" id="{CF0E1930-0FAC-DFAA-EC54-8126BEF68256}"/>
                </a:ext>
              </a:extLst>
            </p:cNvPr>
            <p:cNvSpPr/>
            <p:nvPr/>
          </p:nvSpPr>
          <p:spPr>
            <a:xfrm>
              <a:off x="4889586" y="8730343"/>
              <a:ext cx="2069082" cy="2069082"/>
            </a:xfrm>
            <a:prstGeom prst="ellipse">
              <a:avLst/>
            </a:prstGeom>
            <a:solidFill>
              <a:srgbClr val="407DC9"/>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defRPr/>
              </a:pPr>
              <a:r>
                <a:rPr lang="en-US" sz="2700" b="1" dirty="0">
                  <a:solidFill>
                    <a:srgbClr val="FFFFFF"/>
                  </a:solidFill>
                  <a:latin typeface="Arial"/>
                  <a:ea typeface="Roboto Black" panose="02000000000000000000" pitchFamily="2" charset="0"/>
                  <a:sym typeface="Arial"/>
                </a:rPr>
                <a:t>ETL</a:t>
              </a:r>
            </a:p>
          </p:txBody>
        </p:sp>
        <p:sp>
          <p:nvSpPr>
            <p:cNvPr id="8" name="Oval 7">
              <a:extLst>
                <a:ext uri="{FF2B5EF4-FFF2-40B4-BE49-F238E27FC236}">
                  <a16:creationId xmlns:a16="http://schemas.microsoft.com/office/drawing/2014/main" id="{ABAA78EB-041C-5B7F-7F95-7510E5B4CDD7}"/>
                </a:ext>
              </a:extLst>
            </p:cNvPr>
            <p:cNvSpPr/>
            <p:nvPr/>
          </p:nvSpPr>
          <p:spPr>
            <a:xfrm>
              <a:off x="7757400" y="8730343"/>
              <a:ext cx="2069082" cy="2069082"/>
            </a:xfrm>
            <a:prstGeom prst="ellipse">
              <a:avLst/>
            </a:prstGeom>
            <a:solidFill>
              <a:srgbClr val="6F90A0"/>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defRPr/>
              </a:pPr>
              <a:r>
                <a:rPr lang="en-US" sz="2700" b="1" dirty="0">
                  <a:solidFill>
                    <a:srgbClr val="FFFFFF"/>
                  </a:solidFill>
                  <a:latin typeface="Arial"/>
                  <a:ea typeface="Roboto Black" panose="02000000000000000000" pitchFamily="2" charset="0"/>
                  <a:sym typeface="Arial"/>
                </a:rPr>
                <a:t>RC</a:t>
              </a:r>
              <a:endParaRPr lang="en-US" sz="2700" b="1" dirty="0">
                <a:solidFill>
                  <a:srgbClr val="FFFFFF"/>
                </a:solidFill>
                <a:highlight>
                  <a:srgbClr val="929292"/>
                </a:highlight>
                <a:latin typeface="Arial"/>
                <a:sym typeface="Arial"/>
              </a:endParaRPr>
            </a:p>
          </p:txBody>
        </p:sp>
        <p:sp>
          <p:nvSpPr>
            <p:cNvPr id="9" name="Oval 8">
              <a:extLst>
                <a:ext uri="{FF2B5EF4-FFF2-40B4-BE49-F238E27FC236}">
                  <a16:creationId xmlns:a16="http://schemas.microsoft.com/office/drawing/2014/main" id="{2FB64211-4BCF-C91B-1CE0-5885FD03A898}"/>
                </a:ext>
              </a:extLst>
            </p:cNvPr>
            <p:cNvSpPr/>
            <p:nvPr/>
          </p:nvSpPr>
          <p:spPr>
            <a:xfrm>
              <a:off x="10625214" y="8730343"/>
              <a:ext cx="2069082" cy="2069082"/>
            </a:xfrm>
            <a:prstGeom prst="ellipse">
              <a:avLst/>
            </a:prstGeom>
            <a:solidFill>
              <a:srgbClr val="012654"/>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defRPr/>
              </a:pPr>
              <a:r>
                <a:rPr lang="en-US" sz="2700" b="1" dirty="0">
                  <a:solidFill>
                    <a:srgbClr val="FFFFFF"/>
                  </a:solidFill>
                  <a:latin typeface="Arial"/>
                  <a:ea typeface="Roboto Black" panose="02000000000000000000" pitchFamily="2" charset="0"/>
                  <a:sym typeface="Arial"/>
                </a:rPr>
                <a:t>RD</a:t>
              </a:r>
            </a:p>
          </p:txBody>
        </p:sp>
        <p:sp>
          <p:nvSpPr>
            <p:cNvPr id="10" name="Oval 9">
              <a:extLst>
                <a:ext uri="{FF2B5EF4-FFF2-40B4-BE49-F238E27FC236}">
                  <a16:creationId xmlns:a16="http://schemas.microsoft.com/office/drawing/2014/main" id="{874884B8-185B-07B2-3884-A0613643DB90}"/>
                </a:ext>
              </a:extLst>
            </p:cNvPr>
            <p:cNvSpPr/>
            <p:nvPr/>
          </p:nvSpPr>
          <p:spPr>
            <a:xfrm>
              <a:off x="13493028" y="8730343"/>
              <a:ext cx="2069082" cy="2069082"/>
            </a:xfrm>
            <a:prstGeom prst="ellipse">
              <a:avLst/>
            </a:prstGeom>
            <a:solidFill>
              <a:srgbClr val="FF671F"/>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defRPr/>
              </a:pPr>
              <a:r>
                <a:rPr lang="en-US" sz="2700" b="1" kern="0" dirty="0">
                  <a:solidFill>
                    <a:srgbClr val="FFFFFF"/>
                  </a:solidFill>
                  <a:latin typeface="Arial"/>
                  <a:ea typeface="Roboto Black" panose="02000000000000000000" pitchFamily="2" charset="0"/>
                  <a:sym typeface="Arial"/>
                </a:rPr>
                <a:t>RVP</a:t>
              </a:r>
              <a:endParaRPr lang="en-US" sz="2700" b="1" dirty="0">
                <a:solidFill>
                  <a:srgbClr val="FFFFFF"/>
                </a:solidFill>
                <a:latin typeface="Arial"/>
                <a:ea typeface="Roboto Black" panose="02000000000000000000" pitchFamily="2" charset="0"/>
                <a:sym typeface="Arial"/>
              </a:endParaRPr>
            </a:p>
          </p:txBody>
        </p:sp>
        <p:sp>
          <p:nvSpPr>
            <p:cNvPr id="13" name="Oval 12">
              <a:extLst>
                <a:ext uri="{FF2B5EF4-FFF2-40B4-BE49-F238E27FC236}">
                  <a16:creationId xmlns:a16="http://schemas.microsoft.com/office/drawing/2014/main" id="{7AE0CE4C-84E9-9190-3DE7-52195CE43201}"/>
                </a:ext>
              </a:extLst>
            </p:cNvPr>
            <p:cNvSpPr/>
            <p:nvPr/>
          </p:nvSpPr>
          <p:spPr>
            <a:xfrm>
              <a:off x="16360842" y="8730343"/>
              <a:ext cx="2069082" cy="2069082"/>
            </a:xfrm>
            <a:prstGeom prst="ellipse">
              <a:avLst/>
            </a:prstGeom>
            <a:solidFill>
              <a:srgbClr val="78BE1E"/>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defRPr/>
              </a:pPr>
              <a:r>
                <a:rPr lang="en-US" sz="2700" b="1" dirty="0">
                  <a:solidFill>
                    <a:srgbClr val="FFFFFF"/>
                  </a:solidFill>
                  <a:latin typeface="Arial"/>
                  <a:ea typeface="Roboto Black" panose="02000000000000000000" pitchFamily="2" charset="0"/>
                  <a:sym typeface="Arial"/>
                </a:rPr>
                <a:t>SVP</a:t>
              </a:r>
            </a:p>
          </p:txBody>
        </p:sp>
        <p:sp>
          <p:nvSpPr>
            <p:cNvPr id="17" name="Oval 16">
              <a:extLst>
                <a:ext uri="{FF2B5EF4-FFF2-40B4-BE49-F238E27FC236}">
                  <a16:creationId xmlns:a16="http://schemas.microsoft.com/office/drawing/2014/main" id="{CDF23C4E-42B3-98CD-A6E1-1B0E55EF550D}"/>
                </a:ext>
              </a:extLst>
            </p:cNvPr>
            <p:cNvSpPr/>
            <p:nvPr/>
          </p:nvSpPr>
          <p:spPr>
            <a:xfrm>
              <a:off x="19228655" y="8730343"/>
              <a:ext cx="2069082" cy="2069082"/>
            </a:xfrm>
            <a:prstGeom prst="ellipse">
              <a:avLst/>
            </a:prstGeom>
            <a:solidFill>
              <a:srgbClr val="485860"/>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defRPr/>
              </a:pPr>
              <a:r>
                <a:rPr lang="en-US" sz="2700" b="1" dirty="0">
                  <a:solidFill>
                    <a:srgbClr val="FFFFFF"/>
                  </a:solidFill>
                  <a:latin typeface="Arial"/>
                  <a:ea typeface="Roboto Black" panose="02000000000000000000" pitchFamily="2" charset="0"/>
                  <a:sym typeface="Arial"/>
                </a:rPr>
                <a:t>SVP</a:t>
              </a:r>
            </a:p>
            <a:p>
              <a:pPr algn="ctr" defTabSz="457200">
                <a:defRPr/>
              </a:pPr>
              <a:r>
                <a:rPr lang="en-US" sz="1200" b="1" i="1" kern="0" dirty="0">
                  <a:solidFill>
                    <a:srgbClr val="FFFFFF"/>
                  </a:solidFill>
                  <a:latin typeface="Arial"/>
                  <a:ea typeface="Roboto" panose="02000000000000000000" pitchFamily="2" charset="0"/>
                  <a:sym typeface="Arial"/>
                </a:rPr>
                <a:t>Platinum</a:t>
              </a:r>
              <a:endParaRPr lang="en-US" sz="800" b="1" i="1" dirty="0">
                <a:solidFill>
                  <a:srgbClr val="FFFFFF"/>
                </a:solidFill>
                <a:latin typeface="Arial"/>
                <a:ea typeface="Roboto" panose="02000000000000000000" pitchFamily="2" charset="0"/>
                <a:sym typeface="Arial"/>
              </a:endParaRPr>
            </a:p>
          </p:txBody>
        </p:sp>
        <p:sp>
          <p:nvSpPr>
            <p:cNvPr id="19" name="TextBox 18">
              <a:extLst>
                <a:ext uri="{FF2B5EF4-FFF2-40B4-BE49-F238E27FC236}">
                  <a16:creationId xmlns:a16="http://schemas.microsoft.com/office/drawing/2014/main" id="{D45E42F6-D2A2-7EB1-D7D1-37696F44417E}"/>
                </a:ext>
              </a:extLst>
            </p:cNvPr>
            <p:cNvSpPr txBox="1"/>
            <p:nvPr/>
          </p:nvSpPr>
          <p:spPr>
            <a:xfrm>
              <a:off x="5176996" y="11269060"/>
              <a:ext cx="1494264" cy="1015662"/>
            </a:xfrm>
            <a:prstGeom prst="rect">
              <a:avLst/>
            </a:prstGeom>
            <a:noFill/>
          </p:spPr>
          <p:txBody>
            <a:bodyPr wrap="square" rtlCol="0">
              <a:spAutoFit/>
            </a:bodyPr>
            <a:lstStyle/>
            <a:p>
              <a:pPr algn="ctr" defTabSz="457200">
                <a:buClr>
                  <a:srgbClr val="000000"/>
                </a:buClr>
                <a:defRPr/>
              </a:pPr>
              <a:r>
                <a:rPr lang="en-US" sz="2700" kern="0" dirty="0">
                  <a:solidFill>
                    <a:srgbClr val="000000"/>
                  </a:solidFill>
                  <a:latin typeface="Calibri" panose="020F0502020204030204" pitchFamily="34" charset="0"/>
                  <a:cs typeface="Calibri" panose="020F0502020204030204" pitchFamily="34" charset="0"/>
                  <a:sym typeface="Arial"/>
                </a:rPr>
                <a:t>$50</a:t>
              </a:r>
            </a:p>
          </p:txBody>
        </p:sp>
        <p:sp>
          <p:nvSpPr>
            <p:cNvPr id="20" name="Oval 19">
              <a:extLst>
                <a:ext uri="{FF2B5EF4-FFF2-40B4-BE49-F238E27FC236}">
                  <a16:creationId xmlns:a16="http://schemas.microsoft.com/office/drawing/2014/main" id="{82BA9025-AB6F-DED8-E679-F45C47CFDCFE}"/>
                </a:ext>
              </a:extLst>
            </p:cNvPr>
            <p:cNvSpPr/>
            <p:nvPr/>
          </p:nvSpPr>
          <p:spPr>
            <a:xfrm>
              <a:off x="2021772" y="8730343"/>
              <a:ext cx="2069082" cy="2069082"/>
            </a:xfrm>
            <a:prstGeom prst="ellipse">
              <a:avLst/>
            </a:prstGeom>
            <a:solidFill>
              <a:srgbClr val="61CBC8"/>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defRPr/>
              </a:pPr>
              <a:r>
                <a:rPr lang="en-US" sz="2700" b="1" dirty="0">
                  <a:solidFill>
                    <a:srgbClr val="FFFFFF"/>
                  </a:solidFill>
                  <a:latin typeface="Arial"/>
                  <a:ea typeface="Roboto Black" panose="02000000000000000000" pitchFamily="2" charset="0"/>
                  <a:sym typeface="Arial"/>
                </a:rPr>
                <a:t>CQ</a:t>
              </a:r>
            </a:p>
          </p:txBody>
        </p:sp>
        <p:sp>
          <p:nvSpPr>
            <p:cNvPr id="21" name="TextBox 20">
              <a:extLst>
                <a:ext uri="{FF2B5EF4-FFF2-40B4-BE49-F238E27FC236}">
                  <a16:creationId xmlns:a16="http://schemas.microsoft.com/office/drawing/2014/main" id="{0E79F1A1-9DA6-24FB-14DF-4159134FA2F4}"/>
                </a:ext>
              </a:extLst>
            </p:cNvPr>
            <p:cNvSpPr txBox="1"/>
            <p:nvPr/>
          </p:nvSpPr>
          <p:spPr>
            <a:xfrm>
              <a:off x="7876676" y="10838172"/>
              <a:ext cx="1883702" cy="1508106"/>
            </a:xfrm>
            <a:prstGeom prst="rect">
              <a:avLst/>
            </a:prstGeom>
            <a:noFill/>
          </p:spPr>
          <p:txBody>
            <a:bodyPr wrap="square" rtlCol="0">
              <a:spAutoFit/>
            </a:bodyPr>
            <a:lstStyle/>
            <a:p>
              <a:pPr algn="ctr" defTabSz="457200">
                <a:buClr>
                  <a:srgbClr val="000000"/>
                </a:buClr>
                <a:defRPr/>
              </a:pPr>
              <a:r>
                <a:rPr lang="en-US" sz="1600" kern="0" dirty="0">
                  <a:solidFill>
                    <a:srgbClr val="000000"/>
                  </a:solidFill>
                  <a:latin typeface="Calibri" panose="020F0502020204030204" pitchFamily="34" charset="0"/>
                  <a:cs typeface="Calibri" panose="020F0502020204030204" pitchFamily="34" charset="0"/>
                  <a:sym typeface="Arial"/>
                </a:rPr>
                <a:t>Up to</a:t>
              </a:r>
            </a:p>
            <a:p>
              <a:pPr algn="ctr" defTabSz="457200">
                <a:buClr>
                  <a:srgbClr val="000000"/>
                </a:buClr>
                <a:defRPr/>
              </a:pPr>
              <a:r>
                <a:rPr lang="en-US" sz="2700" kern="0" dirty="0">
                  <a:solidFill>
                    <a:srgbClr val="000000"/>
                  </a:solidFill>
                  <a:latin typeface="Calibri" panose="020F0502020204030204" pitchFamily="34" charset="0"/>
                  <a:cs typeface="Calibri" panose="020F0502020204030204" pitchFamily="34" charset="0"/>
                  <a:sym typeface="Arial"/>
                </a:rPr>
                <a:t>$150</a:t>
              </a:r>
            </a:p>
          </p:txBody>
        </p:sp>
        <p:sp>
          <p:nvSpPr>
            <p:cNvPr id="22" name="TextBox 21">
              <a:extLst>
                <a:ext uri="{FF2B5EF4-FFF2-40B4-BE49-F238E27FC236}">
                  <a16:creationId xmlns:a16="http://schemas.microsoft.com/office/drawing/2014/main" id="{17CE4659-D671-EBCC-0C44-11D2A570C738}"/>
                </a:ext>
              </a:extLst>
            </p:cNvPr>
            <p:cNvSpPr txBox="1"/>
            <p:nvPr/>
          </p:nvSpPr>
          <p:spPr>
            <a:xfrm>
              <a:off x="10744492" y="10838172"/>
              <a:ext cx="1850088" cy="1508106"/>
            </a:xfrm>
            <a:prstGeom prst="rect">
              <a:avLst/>
            </a:prstGeom>
            <a:noFill/>
          </p:spPr>
          <p:txBody>
            <a:bodyPr wrap="square" rtlCol="0">
              <a:spAutoFit/>
            </a:bodyPr>
            <a:lstStyle/>
            <a:p>
              <a:pPr algn="ctr" defTabSz="457200">
                <a:buClr>
                  <a:srgbClr val="000000"/>
                </a:buClr>
                <a:defRPr/>
              </a:pPr>
              <a:r>
                <a:rPr lang="en-US" sz="1600" kern="0" dirty="0">
                  <a:solidFill>
                    <a:srgbClr val="000000"/>
                  </a:solidFill>
                  <a:latin typeface="Calibri" panose="020F0502020204030204" pitchFamily="34" charset="0"/>
                  <a:cs typeface="Calibri" panose="020F0502020204030204" pitchFamily="34" charset="0"/>
                  <a:sym typeface="Arial"/>
                </a:rPr>
                <a:t>Up to</a:t>
              </a:r>
            </a:p>
            <a:p>
              <a:pPr algn="ctr" defTabSz="457200">
                <a:buClr>
                  <a:srgbClr val="000000"/>
                </a:buClr>
                <a:defRPr/>
              </a:pPr>
              <a:r>
                <a:rPr lang="en-US" sz="2700" kern="0" dirty="0">
                  <a:solidFill>
                    <a:srgbClr val="000000"/>
                  </a:solidFill>
                  <a:latin typeface="Calibri" panose="020F0502020204030204" pitchFamily="34" charset="0"/>
                  <a:cs typeface="Calibri" panose="020F0502020204030204" pitchFamily="34" charset="0"/>
                  <a:sym typeface="Arial"/>
                </a:rPr>
                <a:t>$250</a:t>
              </a:r>
            </a:p>
          </p:txBody>
        </p:sp>
        <p:sp>
          <p:nvSpPr>
            <p:cNvPr id="23" name="TextBox 22">
              <a:extLst>
                <a:ext uri="{FF2B5EF4-FFF2-40B4-BE49-F238E27FC236}">
                  <a16:creationId xmlns:a16="http://schemas.microsoft.com/office/drawing/2014/main" id="{9FB4285B-93B5-E0BD-A48E-580D6BC9044D}"/>
                </a:ext>
              </a:extLst>
            </p:cNvPr>
            <p:cNvSpPr txBox="1"/>
            <p:nvPr/>
          </p:nvSpPr>
          <p:spPr>
            <a:xfrm>
              <a:off x="13612305" y="10838172"/>
              <a:ext cx="1850088" cy="1508106"/>
            </a:xfrm>
            <a:prstGeom prst="rect">
              <a:avLst/>
            </a:prstGeom>
            <a:noFill/>
          </p:spPr>
          <p:txBody>
            <a:bodyPr wrap="square" rtlCol="0">
              <a:spAutoFit/>
            </a:bodyPr>
            <a:lstStyle/>
            <a:p>
              <a:pPr algn="ctr" defTabSz="457200">
                <a:buClr>
                  <a:srgbClr val="000000"/>
                </a:buClr>
                <a:defRPr/>
              </a:pPr>
              <a:r>
                <a:rPr lang="en-US" sz="1600" kern="0" dirty="0">
                  <a:solidFill>
                    <a:srgbClr val="000000"/>
                  </a:solidFill>
                  <a:latin typeface="Calibri" panose="020F0502020204030204" pitchFamily="34" charset="0"/>
                  <a:cs typeface="Calibri" panose="020F0502020204030204" pitchFamily="34" charset="0"/>
                  <a:sym typeface="Arial"/>
                </a:rPr>
                <a:t>Up to</a:t>
              </a:r>
            </a:p>
            <a:p>
              <a:pPr algn="ctr" defTabSz="457200">
                <a:buClr>
                  <a:srgbClr val="000000"/>
                </a:buClr>
                <a:defRPr/>
              </a:pPr>
              <a:r>
                <a:rPr lang="en-US" sz="2700" kern="0" dirty="0">
                  <a:solidFill>
                    <a:srgbClr val="000000"/>
                  </a:solidFill>
                  <a:latin typeface="Calibri" panose="020F0502020204030204" pitchFamily="34" charset="0"/>
                  <a:cs typeface="Calibri" panose="020F0502020204030204" pitchFamily="34" charset="0"/>
                  <a:sym typeface="Arial"/>
                </a:rPr>
                <a:t>$350</a:t>
              </a:r>
            </a:p>
          </p:txBody>
        </p:sp>
        <p:sp>
          <p:nvSpPr>
            <p:cNvPr id="24" name="TextBox 23">
              <a:extLst>
                <a:ext uri="{FF2B5EF4-FFF2-40B4-BE49-F238E27FC236}">
                  <a16:creationId xmlns:a16="http://schemas.microsoft.com/office/drawing/2014/main" id="{8158AEB8-97BE-6DE0-B270-DAF81040771F}"/>
                </a:ext>
              </a:extLst>
            </p:cNvPr>
            <p:cNvSpPr txBox="1"/>
            <p:nvPr/>
          </p:nvSpPr>
          <p:spPr>
            <a:xfrm>
              <a:off x="16480119" y="10838172"/>
              <a:ext cx="1850088" cy="1508106"/>
            </a:xfrm>
            <a:prstGeom prst="rect">
              <a:avLst/>
            </a:prstGeom>
            <a:noFill/>
          </p:spPr>
          <p:txBody>
            <a:bodyPr wrap="square" rtlCol="0">
              <a:spAutoFit/>
            </a:bodyPr>
            <a:lstStyle/>
            <a:p>
              <a:pPr algn="ctr" defTabSz="457200">
                <a:buClr>
                  <a:srgbClr val="000000"/>
                </a:buClr>
                <a:defRPr/>
              </a:pPr>
              <a:r>
                <a:rPr lang="en-US" sz="1600" kern="0" dirty="0">
                  <a:solidFill>
                    <a:srgbClr val="000000"/>
                  </a:solidFill>
                  <a:latin typeface="Calibri" panose="020F0502020204030204" pitchFamily="34" charset="0"/>
                  <a:cs typeface="Calibri" panose="020F0502020204030204" pitchFamily="34" charset="0"/>
                  <a:sym typeface="Arial"/>
                </a:rPr>
                <a:t>Up to</a:t>
              </a:r>
            </a:p>
            <a:p>
              <a:pPr algn="ctr" defTabSz="457200">
                <a:buClr>
                  <a:srgbClr val="000000"/>
                </a:buClr>
                <a:defRPr/>
              </a:pPr>
              <a:r>
                <a:rPr lang="en-US" sz="2700" kern="0" dirty="0">
                  <a:solidFill>
                    <a:srgbClr val="000000"/>
                  </a:solidFill>
                  <a:latin typeface="Calibri" panose="020F0502020204030204" pitchFamily="34" charset="0"/>
                  <a:cs typeface="Calibri" panose="020F0502020204030204" pitchFamily="34" charset="0"/>
                  <a:sym typeface="Arial"/>
                </a:rPr>
                <a:t>$400</a:t>
              </a:r>
            </a:p>
          </p:txBody>
        </p:sp>
        <p:sp>
          <p:nvSpPr>
            <p:cNvPr id="25" name="TextBox 24">
              <a:extLst>
                <a:ext uri="{FF2B5EF4-FFF2-40B4-BE49-F238E27FC236}">
                  <a16:creationId xmlns:a16="http://schemas.microsoft.com/office/drawing/2014/main" id="{7D9C8424-AB65-674D-63C6-6777B1FCD7E3}"/>
                </a:ext>
              </a:extLst>
            </p:cNvPr>
            <p:cNvSpPr txBox="1"/>
            <p:nvPr/>
          </p:nvSpPr>
          <p:spPr>
            <a:xfrm>
              <a:off x="19347931" y="10838172"/>
              <a:ext cx="1883704" cy="1508106"/>
            </a:xfrm>
            <a:prstGeom prst="rect">
              <a:avLst/>
            </a:prstGeom>
            <a:noFill/>
          </p:spPr>
          <p:txBody>
            <a:bodyPr wrap="square" rtlCol="0">
              <a:spAutoFit/>
            </a:bodyPr>
            <a:lstStyle/>
            <a:p>
              <a:pPr algn="ctr" defTabSz="457200">
                <a:buClr>
                  <a:srgbClr val="000000"/>
                </a:buClr>
                <a:defRPr/>
              </a:pPr>
              <a:r>
                <a:rPr lang="en-US" sz="1600" kern="0" dirty="0">
                  <a:solidFill>
                    <a:srgbClr val="000000"/>
                  </a:solidFill>
                  <a:latin typeface="Calibri" panose="020F0502020204030204" pitchFamily="34" charset="0"/>
                  <a:cs typeface="Calibri" panose="020F0502020204030204" pitchFamily="34" charset="0"/>
                  <a:sym typeface="Arial"/>
                </a:rPr>
                <a:t>Up to</a:t>
              </a:r>
            </a:p>
            <a:p>
              <a:pPr algn="ctr" defTabSz="457200">
                <a:buClr>
                  <a:srgbClr val="000000"/>
                </a:buClr>
                <a:defRPr/>
              </a:pPr>
              <a:r>
                <a:rPr lang="en-US" sz="2700" kern="0" dirty="0">
                  <a:solidFill>
                    <a:srgbClr val="000000"/>
                  </a:solidFill>
                  <a:latin typeface="Calibri" panose="020F0502020204030204" pitchFamily="34" charset="0"/>
                  <a:cs typeface="Calibri" panose="020F0502020204030204" pitchFamily="34" charset="0"/>
                  <a:sym typeface="Arial"/>
                </a:rPr>
                <a:t>$450</a:t>
              </a:r>
            </a:p>
          </p:txBody>
        </p:sp>
      </p:grpSp>
      <p:sp>
        <p:nvSpPr>
          <p:cNvPr id="26" name="TextBox 25">
            <a:extLst>
              <a:ext uri="{FF2B5EF4-FFF2-40B4-BE49-F238E27FC236}">
                <a16:creationId xmlns:a16="http://schemas.microsoft.com/office/drawing/2014/main" id="{84791B55-D32D-3FC2-FE1B-75BDDEA551A5}"/>
              </a:ext>
            </a:extLst>
          </p:cNvPr>
          <p:cNvSpPr txBox="1"/>
          <p:nvPr/>
        </p:nvSpPr>
        <p:spPr>
          <a:xfrm>
            <a:off x="0" y="1094593"/>
            <a:ext cx="12192000" cy="707886"/>
          </a:xfrm>
          <a:prstGeom prst="rect">
            <a:avLst/>
          </a:prstGeom>
          <a:noFill/>
        </p:spPr>
        <p:txBody>
          <a:bodyPr wrap="square" rtlCol="0">
            <a:spAutoFit/>
          </a:bodyPr>
          <a:lstStyle/>
          <a:p>
            <a:pPr algn="ctr" defTabSz="457200">
              <a:buClr>
                <a:srgbClr val="000000"/>
              </a:buClr>
              <a:defRPr/>
            </a:pPr>
            <a:r>
              <a:rPr lang="en-US" sz="2400" b="1" kern="0" dirty="0">
                <a:solidFill>
                  <a:srgbClr val="0D2D53"/>
                </a:solidFill>
                <a:latin typeface="Arial"/>
                <a:cs typeface="Arial"/>
                <a:sym typeface="Arial"/>
              </a:rPr>
              <a:t>Overriding Customer Acquisition Bonuses</a:t>
            </a:r>
          </a:p>
          <a:p>
            <a:pPr algn="ctr" defTabSz="457200">
              <a:buClr>
                <a:srgbClr val="000000"/>
              </a:buClr>
              <a:defRPr/>
            </a:pPr>
            <a:r>
              <a:rPr lang="en-US" sz="1600" i="1" kern="0" dirty="0">
                <a:solidFill>
                  <a:srgbClr val="0D2D53"/>
                </a:solidFill>
                <a:latin typeface="Arial"/>
                <a:cs typeface="Arial"/>
                <a:sym typeface="Arial"/>
              </a:rPr>
              <a:t>Earned once, when your team becomes customer qualified</a:t>
            </a:r>
          </a:p>
        </p:txBody>
      </p:sp>
    </p:spTree>
    <p:extLst>
      <p:ext uri="{BB962C8B-B14F-4D97-AF65-F5344CB8AC3E}">
        <p14:creationId xmlns:p14="http://schemas.microsoft.com/office/powerpoint/2010/main" val="275655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wipe(up)">
                                      <p:cBhvr>
                                        <p:cTn id="16"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FFFF"/>
            </a:gs>
            <a:gs pos="64549">
              <a:srgbClr val="FFFFFF"/>
            </a:gs>
            <a:gs pos="87307">
              <a:srgbClr val="FFFFFF"/>
            </a:gs>
            <a:gs pos="100000">
              <a:srgbClr val="FFFFFF"/>
            </a:gs>
          </a:gsLst>
          <a:lin ang="5400000" scaled="0"/>
        </a:gradFill>
        <a:effectLst/>
      </p:bgPr>
    </p:bg>
    <p:spTree>
      <p:nvGrpSpPr>
        <p:cNvPr id="1" name="Shape 167"/>
        <p:cNvGrpSpPr/>
        <p:nvPr/>
      </p:nvGrpSpPr>
      <p:grpSpPr>
        <a:xfrm>
          <a:off x="0" y="0"/>
          <a:ext cx="0" cy="0"/>
          <a:chOff x="0" y="0"/>
          <a:chExt cx="0" cy="0"/>
        </a:xfrm>
      </p:grpSpPr>
      <p:pic>
        <p:nvPicPr>
          <p:cNvPr id="10" name="Picture 2" descr="ACN | LinkedIn">
            <a:extLst>
              <a:ext uri="{FF2B5EF4-FFF2-40B4-BE49-F238E27FC236}">
                <a16:creationId xmlns:a16="http://schemas.microsoft.com/office/drawing/2014/main" id="{B693AA09-E19B-0C2E-9956-5BFBBC749E2D}"/>
              </a:ext>
            </a:extLst>
          </p:cNvPr>
          <p:cNvPicPr>
            <a:picLocks noChangeAspect="1" noChangeArrowheads="1"/>
          </p:cNvPicPr>
          <p:nvPr/>
        </p:nvPicPr>
        <p:blipFill rotWithShape="1">
          <a:blip r:embed="rId3">
            <a:alphaModFix amt="8000"/>
            <a:extLst>
              <a:ext uri="{28A0092B-C50C-407E-A947-70E740481C1C}">
                <a14:useLocalDpi xmlns:a14="http://schemas.microsoft.com/office/drawing/2010/main" val="0"/>
              </a:ext>
            </a:extLst>
          </a:blip>
          <a:srcRect b="15625"/>
          <a:stretch/>
        </p:blipFill>
        <p:spPr bwMode="auto">
          <a:xfrm>
            <a:off x="-11328" y="-1"/>
            <a:ext cx="12203327" cy="68643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9CA68A2-2F8B-F067-2B23-42226286CF61}"/>
              </a:ext>
            </a:extLst>
          </p:cNvPr>
          <p:cNvSpPr txBox="1"/>
          <p:nvPr/>
        </p:nvSpPr>
        <p:spPr>
          <a:xfrm>
            <a:off x="1" y="193291"/>
            <a:ext cx="12192000" cy="977191"/>
          </a:xfrm>
          <a:prstGeom prst="rect">
            <a:avLst/>
          </a:prstGeom>
          <a:noFill/>
        </p:spPr>
        <p:txBody>
          <a:bodyPr wrap="square" rtlCol="0">
            <a:spAutoFit/>
          </a:bodyPr>
          <a:lstStyle/>
          <a:p>
            <a:pPr algn="ctr" defTabSz="457200">
              <a:buClr>
                <a:srgbClr val="000000"/>
              </a:buClr>
              <a:defRPr/>
            </a:pPr>
            <a:r>
              <a:rPr lang="en-US" sz="5750" b="1" kern="0" dirty="0">
                <a:solidFill>
                  <a:srgbClr val="0D2D51"/>
                </a:solidFill>
                <a:latin typeface="Calibri" panose="020F0502020204030204" pitchFamily="34" charset="0"/>
                <a:cs typeface="Calibri" panose="020F0502020204030204" pitchFamily="34" charset="0"/>
                <a:sym typeface="Arial"/>
              </a:rPr>
              <a:t>I’m Ready To Get Started</a:t>
            </a:r>
          </a:p>
        </p:txBody>
      </p:sp>
      <p:pic>
        <p:nvPicPr>
          <p:cNvPr id="5" name="Picture 4" descr="A blue and grey color palette&#10;&#10;Description automatically generated">
            <a:extLst>
              <a:ext uri="{FF2B5EF4-FFF2-40B4-BE49-F238E27FC236}">
                <a16:creationId xmlns:a16="http://schemas.microsoft.com/office/drawing/2014/main" id="{B6AE8F3F-B621-D307-7D83-E7AE075DB8DA}"/>
              </a:ext>
            </a:extLst>
          </p:cNvPr>
          <p:cNvPicPr>
            <a:picLocks noChangeAspect="1"/>
          </p:cNvPicPr>
          <p:nvPr/>
        </p:nvPicPr>
        <p:blipFill>
          <a:blip r:embed="rId4"/>
          <a:stretch>
            <a:fillRect/>
          </a:stretch>
        </p:blipFill>
        <p:spPr>
          <a:xfrm rot="16200000">
            <a:off x="-2495686" y="3066088"/>
            <a:ext cx="3562350" cy="1104900"/>
          </a:xfrm>
          <a:prstGeom prst="rect">
            <a:avLst/>
          </a:prstGeom>
        </p:spPr>
      </p:pic>
      <p:sp>
        <p:nvSpPr>
          <p:cNvPr id="7" name="What’s Next? - Training and Support">
            <a:extLst>
              <a:ext uri="{FF2B5EF4-FFF2-40B4-BE49-F238E27FC236}">
                <a16:creationId xmlns:a16="http://schemas.microsoft.com/office/drawing/2014/main" id="{0E708C8A-FC3B-323B-B05D-8F090EA774C9}"/>
              </a:ext>
            </a:extLst>
          </p:cNvPr>
          <p:cNvSpPr txBox="1"/>
          <p:nvPr/>
        </p:nvSpPr>
        <p:spPr>
          <a:xfrm>
            <a:off x="4121902" y="1048115"/>
            <a:ext cx="3948197" cy="5768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p>
            <a:pPr algn="ctr" defTabSz="228600" hangingPunct="0">
              <a:lnSpc>
                <a:spcPct val="80000"/>
              </a:lnSpc>
              <a:defRPr sz="9000" b="1">
                <a:solidFill>
                  <a:srgbClr val="4F92D3"/>
                </a:solidFill>
              </a:defRPr>
            </a:pPr>
            <a:r>
              <a:rPr lang="en-US" sz="4000" i="1" kern="0" dirty="0">
                <a:solidFill>
                  <a:srgbClr val="5092D4">
                    <a:alpha val="84705"/>
                  </a:srgbClr>
                </a:solidFill>
                <a:latin typeface="Calibri Light" panose="020F0302020204030204" pitchFamily="34" charset="0"/>
                <a:cs typeface="Calibri Light" panose="020F0302020204030204" pitchFamily="34" charset="0"/>
                <a:sym typeface="Myriad Pro"/>
              </a:rPr>
              <a:t>Training &amp; Support</a:t>
            </a:r>
            <a:endParaRPr sz="4000" i="1" kern="0" dirty="0">
              <a:solidFill>
                <a:srgbClr val="5092D4">
                  <a:alpha val="84705"/>
                </a:srgbClr>
              </a:solidFill>
              <a:latin typeface="Calibri Light" panose="020F0302020204030204" pitchFamily="34" charset="0"/>
              <a:cs typeface="Calibri Light" panose="020F0302020204030204" pitchFamily="34" charset="0"/>
              <a:sym typeface="Myriad Pro"/>
            </a:endParaRPr>
          </a:p>
        </p:txBody>
      </p:sp>
      <p:grpSp>
        <p:nvGrpSpPr>
          <p:cNvPr id="2" name="Group 1">
            <a:extLst>
              <a:ext uri="{FF2B5EF4-FFF2-40B4-BE49-F238E27FC236}">
                <a16:creationId xmlns:a16="http://schemas.microsoft.com/office/drawing/2014/main" id="{064016F4-C046-811C-E255-B1C3C42334C6}"/>
              </a:ext>
            </a:extLst>
          </p:cNvPr>
          <p:cNvGrpSpPr/>
          <p:nvPr/>
        </p:nvGrpSpPr>
        <p:grpSpPr>
          <a:xfrm>
            <a:off x="5978391" y="1668748"/>
            <a:ext cx="5057909" cy="2039112"/>
            <a:chOff x="692061" y="3949993"/>
            <a:chExt cx="5057909" cy="2039112"/>
          </a:xfrm>
        </p:grpSpPr>
        <p:sp>
          <p:nvSpPr>
            <p:cNvPr id="16" name="vA">
              <a:extLst>
                <a:ext uri="{FF2B5EF4-FFF2-40B4-BE49-F238E27FC236}">
                  <a16:creationId xmlns:a16="http://schemas.microsoft.com/office/drawing/2014/main" id="{E60A6813-3F28-859F-8812-DFB01793DBF4}"/>
                </a:ext>
              </a:extLst>
            </p:cNvPr>
            <p:cNvSpPr/>
            <p:nvPr/>
          </p:nvSpPr>
          <p:spPr>
            <a:xfrm>
              <a:off x="1177972" y="3949993"/>
              <a:ext cx="4571998" cy="2039112"/>
            </a:xfrm>
            <a:prstGeom prst="rect">
              <a:avLst/>
            </a:prstGeom>
            <a:solidFill>
              <a:srgbClr val="0D2D51">
                <a:alpha val="71856"/>
              </a:srgbClr>
            </a:solidFill>
            <a:ln w="76200">
              <a:solidFill>
                <a:srgbClr val="F2682A"/>
              </a:solidFill>
              <a:miter lim="400000"/>
            </a:ln>
            <a:extLst>
              <a:ext uri="{C572A759-6A51-4108-AA02-DFA0A04FC94B}">
                <ma14:wrappingTextBoxFlag xmlns:ma14="http://schemas.microsoft.com/office/mac/drawingml/2011/main" xmlns="" val="1"/>
              </a:ext>
            </a:extLst>
          </p:spPr>
          <p:txBody>
            <a:bodyPr lIns="35719" tIns="35719" rIns="35719" bIns="35719" anchor="ctr"/>
            <a:lstStyle>
              <a:lvl1pPr defTabSz="821531">
                <a:lnSpc>
                  <a:spcPct val="100000"/>
                </a:lnSpc>
                <a:defRPr sz="3000">
                  <a:solidFill>
                    <a:srgbClr val="FFFFFF"/>
                  </a:solidFill>
                  <a:latin typeface="Helvetica Neue Medium"/>
                  <a:ea typeface="Helvetica Neue Medium"/>
                  <a:cs typeface="Helvetica Neue Medium"/>
                  <a:sym typeface="Helvetica Neue Medium"/>
                </a:defRPr>
              </a:lvl1pPr>
            </a:lstStyle>
            <a:p>
              <a:pPr algn="ctr" defTabSz="410766" hangingPunct="0"/>
              <a:r>
                <a:rPr lang="en-US" sz="3600" b="1" kern="0" dirty="0">
                  <a:solidFill>
                    <a:srgbClr val="FFFF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PARTICIPATE</a:t>
              </a:r>
            </a:p>
            <a:p>
              <a:pPr algn="ctr" defTabSz="410766" hangingPunct="0"/>
              <a:r>
                <a:rPr lang="en-US" sz="3600" b="1" kern="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IN TRAINING</a:t>
              </a:r>
              <a:endParaRPr sz="2400" b="1" kern="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sp>
          <p:nvSpPr>
            <p:cNvPr id="30" name="Oval 29">
              <a:extLst>
                <a:ext uri="{FF2B5EF4-FFF2-40B4-BE49-F238E27FC236}">
                  <a16:creationId xmlns:a16="http://schemas.microsoft.com/office/drawing/2014/main" id="{66415B40-2327-0899-936D-EB6BA06F0E22}"/>
                </a:ext>
              </a:extLst>
            </p:cNvPr>
            <p:cNvSpPr/>
            <p:nvPr/>
          </p:nvSpPr>
          <p:spPr>
            <a:xfrm>
              <a:off x="692061" y="4645699"/>
              <a:ext cx="647700" cy="647700"/>
            </a:xfrm>
            <a:prstGeom prst="ellipse">
              <a:avLst/>
            </a:prstGeom>
            <a:solidFill>
              <a:schemeClr val="bg1">
                <a:alpha val="71856"/>
              </a:schemeClr>
            </a:solidFill>
            <a:ln w="762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tIns="182880" rtlCol="0" anchor="ctr"/>
            <a:lstStyle/>
            <a:p>
              <a:pPr algn="ctr" defTabSz="228600" hangingPunct="0">
                <a:lnSpc>
                  <a:spcPts val="1850"/>
                </a:lnSpc>
              </a:pPr>
              <a:r>
                <a:rPr lang="en-US" sz="3300" b="1" kern="0" dirty="0">
                  <a:solidFill>
                    <a:srgbClr val="0D2D51"/>
                  </a:solidFill>
                  <a:latin typeface="Calibri" panose="020F0502020204030204" pitchFamily="34" charset="0"/>
                  <a:cs typeface="Calibri" panose="020F0502020204030204" pitchFamily="34" charset="0"/>
                  <a:sym typeface="Myriad Pro"/>
                </a:rPr>
                <a:t>2</a:t>
              </a:r>
            </a:p>
          </p:txBody>
        </p:sp>
      </p:grpSp>
      <p:grpSp>
        <p:nvGrpSpPr>
          <p:cNvPr id="8" name="Group 7">
            <a:extLst>
              <a:ext uri="{FF2B5EF4-FFF2-40B4-BE49-F238E27FC236}">
                <a16:creationId xmlns:a16="http://schemas.microsoft.com/office/drawing/2014/main" id="{6CC0EA54-C9E8-1D49-1AAF-3A54F216C88B}"/>
              </a:ext>
            </a:extLst>
          </p:cNvPr>
          <p:cNvGrpSpPr/>
          <p:nvPr/>
        </p:nvGrpSpPr>
        <p:grpSpPr>
          <a:xfrm>
            <a:off x="707980" y="3922618"/>
            <a:ext cx="5041990" cy="2045617"/>
            <a:chOff x="5975350" y="1662242"/>
            <a:chExt cx="5041990" cy="2045617"/>
          </a:xfrm>
        </p:grpSpPr>
        <p:sp>
          <p:nvSpPr>
            <p:cNvPr id="18" name="vA">
              <a:extLst>
                <a:ext uri="{FF2B5EF4-FFF2-40B4-BE49-F238E27FC236}">
                  <a16:creationId xmlns:a16="http://schemas.microsoft.com/office/drawing/2014/main" id="{7BACAAFE-85A3-C49A-BABC-DF9D9A1C4617}"/>
                </a:ext>
              </a:extLst>
            </p:cNvPr>
            <p:cNvSpPr/>
            <p:nvPr/>
          </p:nvSpPr>
          <p:spPr>
            <a:xfrm>
              <a:off x="6445340" y="1662242"/>
              <a:ext cx="4572000" cy="2045617"/>
            </a:xfrm>
            <a:prstGeom prst="rect">
              <a:avLst/>
            </a:prstGeom>
            <a:solidFill>
              <a:srgbClr val="0D2D51">
                <a:alpha val="71856"/>
              </a:srgbClr>
            </a:solidFill>
            <a:ln w="76200">
              <a:solidFill>
                <a:srgbClr val="F2682A"/>
              </a:solidFill>
              <a:miter lim="400000"/>
            </a:ln>
            <a:extLst>
              <a:ext uri="{C572A759-6A51-4108-AA02-DFA0A04FC94B}">
                <ma14:wrappingTextBoxFlag xmlns:ma14="http://schemas.microsoft.com/office/mac/drawingml/2011/main" xmlns="" val="1"/>
              </a:ext>
            </a:extLst>
          </p:spPr>
          <p:txBody>
            <a:bodyPr lIns="35719" tIns="35719" rIns="45720" bIns="35719" anchor="ctr"/>
            <a:lstStyle>
              <a:lvl1pPr defTabSz="821531">
                <a:lnSpc>
                  <a:spcPct val="100000"/>
                </a:lnSpc>
                <a:defRPr sz="3000">
                  <a:solidFill>
                    <a:srgbClr val="FFFFFF"/>
                  </a:solidFill>
                  <a:latin typeface="Helvetica Neue Medium"/>
                  <a:ea typeface="Helvetica Neue Medium"/>
                  <a:cs typeface="Helvetica Neue Medium"/>
                  <a:sym typeface="Helvetica Neue Medium"/>
                </a:defRPr>
              </a:lvl1pPr>
            </a:lstStyle>
            <a:p>
              <a:pPr algn="ctr" defTabSz="410766" hangingPunct="0"/>
              <a:r>
                <a:rPr lang="en-US" b="1" kern="0" dirty="0">
                  <a:solidFill>
                    <a:srgbClr val="FFFF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UTILIZE </a:t>
              </a:r>
              <a:r>
                <a:rPr lang="en-US" b="1" kern="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SUPPORT SYSTEM</a:t>
              </a:r>
            </a:p>
            <a:p>
              <a:pPr algn="ctr" defTabSz="410766" hangingPunct="0"/>
              <a:endParaRPr lang="en-US" sz="200" b="1" kern="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a:p>
              <a:pPr marL="596900" indent="-342900" defTabSz="410766" hangingPunct="0">
                <a:buFont typeface="Arial" panose="020B0604020202020204" pitchFamily="34" charset="0"/>
                <a:buChar char="•"/>
              </a:pPr>
              <a:r>
                <a:rPr lang="en-US" sz="2000" b="1" kern="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ACN Online Presentations</a:t>
              </a:r>
              <a:br>
                <a:rPr lang="en-US" sz="2000" b="1" kern="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br>
              <a:r>
                <a:rPr lang="en-US" sz="2000" b="1" kern="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&amp; Trainings</a:t>
              </a:r>
            </a:p>
            <a:p>
              <a:pPr marL="596900" indent="-342900" defTabSz="410766" hangingPunct="0">
                <a:buFont typeface="Arial" panose="020B0604020202020204" pitchFamily="34" charset="0"/>
                <a:buChar char="•"/>
              </a:pPr>
              <a:endParaRPr lang="en-US" sz="800" b="1" kern="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a:p>
              <a:pPr marL="596900" indent="-342900" defTabSz="410766" hangingPunct="0">
                <a:buFont typeface="Arial" panose="020B0604020202020204" pitchFamily="34" charset="0"/>
                <a:buChar char="•"/>
              </a:pPr>
              <a:r>
                <a:rPr lang="en-US" sz="2000" b="1" kern="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Your Team’s In-Person &amp; Virtual Events</a:t>
              </a:r>
            </a:p>
          </p:txBody>
        </p:sp>
        <p:sp>
          <p:nvSpPr>
            <p:cNvPr id="31" name="Oval 30">
              <a:extLst>
                <a:ext uri="{FF2B5EF4-FFF2-40B4-BE49-F238E27FC236}">
                  <a16:creationId xmlns:a16="http://schemas.microsoft.com/office/drawing/2014/main" id="{68254B03-D1CF-50E3-6B5B-5817FAEBBE86}"/>
                </a:ext>
              </a:extLst>
            </p:cNvPr>
            <p:cNvSpPr/>
            <p:nvPr/>
          </p:nvSpPr>
          <p:spPr>
            <a:xfrm>
              <a:off x="5975350" y="2366534"/>
              <a:ext cx="647700" cy="647700"/>
            </a:xfrm>
            <a:prstGeom prst="ellipse">
              <a:avLst/>
            </a:prstGeom>
            <a:solidFill>
              <a:schemeClr val="bg1">
                <a:alpha val="71856"/>
              </a:schemeClr>
            </a:solidFill>
            <a:ln w="762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tIns="182880" rtlCol="0" anchor="ctr"/>
            <a:lstStyle/>
            <a:p>
              <a:pPr algn="ctr" defTabSz="228600" hangingPunct="0">
                <a:lnSpc>
                  <a:spcPts val="1850"/>
                </a:lnSpc>
              </a:pPr>
              <a:r>
                <a:rPr lang="en-US" sz="3300" b="1" kern="0" dirty="0">
                  <a:solidFill>
                    <a:srgbClr val="0D2D51"/>
                  </a:solidFill>
                  <a:latin typeface="Calibri" panose="020F0502020204030204" pitchFamily="34" charset="0"/>
                  <a:cs typeface="Calibri" panose="020F0502020204030204" pitchFamily="34" charset="0"/>
                  <a:sym typeface="Myriad Pro"/>
                </a:rPr>
                <a:t>3</a:t>
              </a:r>
            </a:p>
          </p:txBody>
        </p:sp>
      </p:grpSp>
      <p:grpSp>
        <p:nvGrpSpPr>
          <p:cNvPr id="9" name="Group 8">
            <a:extLst>
              <a:ext uri="{FF2B5EF4-FFF2-40B4-BE49-F238E27FC236}">
                <a16:creationId xmlns:a16="http://schemas.microsoft.com/office/drawing/2014/main" id="{0EDFBF57-F82D-C171-287B-3F9B8DB72E47}"/>
              </a:ext>
            </a:extLst>
          </p:cNvPr>
          <p:cNvGrpSpPr/>
          <p:nvPr/>
        </p:nvGrpSpPr>
        <p:grpSpPr>
          <a:xfrm>
            <a:off x="5978390" y="3929123"/>
            <a:ext cx="5057910" cy="2039112"/>
            <a:chOff x="5959430" y="3912293"/>
            <a:chExt cx="5057910" cy="2039112"/>
          </a:xfrm>
        </p:grpSpPr>
        <p:sp>
          <p:nvSpPr>
            <p:cNvPr id="27" name="vA">
              <a:extLst>
                <a:ext uri="{FF2B5EF4-FFF2-40B4-BE49-F238E27FC236}">
                  <a16:creationId xmlns:a16="http://schemas.microsoft.com/office/drawing/2014/main" id="{749AC671-21F2-F6C6-3245-571A782D5384}"/>
                </a:ext>
              </a:extLst>
            </p:cNvPr>
            <p:cNvSpPr/>
            <p:nvPr/>
          </p:nvSpPr>
          <p:spPr>
            <a:xfrm>
              <a:off x="6445340" y="3912293"/>
              <a:ext cx="4572000" cy="2039112"/>
            </a:xfrm>
            <a:prstGeom prst="rect">
              <a:avLst/>
            </a:prstGeom>
            <a:solidFill>
              <a:srgbClr val="0D2D51">
                <a:alpha val="71856"/>
              </a:srgbClr>
            </a:solidFill>
            <a:ln w="76200">
              <a:solidFill>
                <a:srgbClr val="F2682A"/>
              </a:solidFill>
              <a:miter lim="400000"/>
            </a:ln>
            <a:extLst>
              <a:ext uri="{C572A759-6A51-4108-AA02-DFA0A04FC94B}">
                <ma14:wrappingTextBoxFlag xmlns:ma14="http://schemas.microsoft.com/office/mac/drawingml/2011/main" xmlns="" val="1"/>
              </a:ext>
            </a:extLst>
          </p:spPr>
          <p:txBody>
            <a:bodyPr lIns="35719" tIns="35719" rIns="35719" bIns="35719" anchor="ctr"/>
            <a:lstStyle>
              <a:lvl1pPr defTabSz="821531">
                <a:lnSpc>
                  <a:spcPct val="100000"/>
                </a:lnSpc>
                <a:defRPr sz="3000">
                  <a:solidFill>
                    <a:srgbClr val="FFFFFF"/>
                  </a:solidFill>
                  <a:latin typeface="Helvetica Neue Medium"/>
                  <a:ea typeface="Helvetica Neue Medium"/>
                  <a:cs typeface="Helvetica Neue Medium"/>
                  <a:sym typeface="Helvetica Neue Medium"/>
                </a:defRPr>
              </a:lvl1pPr>
            </a:lstStyle>
            <a:p>
              <a:pPr algn="ctr" defTabSz="410766" hangingPunct="0"/>
              <a:r>
                <a:rPr lang="en-US" sz="3600" b="1" kern="0" dirty="0">
                  <a:solidFill>
                    <a:srgbClr val="FFFF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ACQUIRE</a:t>
              </a:r>
            </a:p>
            <a:p>
              <a:pPr algn="ctr" defTabSz="410766" hangingPunct="0"/>
              <a:r>
                <a:rPr lang="en-US" sz="3600" b="1" kern="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CUSTOMERS</a:t>
              </a:r>
            </a:p>
            <a:p>
              <a:pPr algn="ctr" defTabSz="410766" hangingPunct="0"/>
              <a:r>
                <a:rPr lang="en-US" sz="1800" b="1" kern="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&amp;</a:t>
              </a:r>
            </a:p>
            <a:p>
              <a:pPr algn="ctr" defTabSz="410766" hangingPunct="0"/>
              <a:r>
                <a:rPr lang="en-US" sz="3600" b="1" kern="0" dirty="0">
                  <a:solidFill>
                    <a:srgbClr val="FFFF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BUILD A TEAM</a:t>
              </a:r>
            </a:p>
          </p:txBody>
        </p:sp>
        <p:sp>
          <p:nvSpPr>
            <p:cNvPr id="32" name="Oval 31">
              <a:extLst>
                <a:ext uri="{FF2B5EF4-FFF2-40B4-BE49-F238E27FC236}">
                  <a16:creationId xmlns:a16="http://schemas.microsoft.com/office/drawing/2014/main" id="{296A7155-2FFF-736E-4181-70711B74BCED}"/>
                </a:ext>
              </a:extLst>
            </p:cNvPr>
            <p:cNvSpPr/>
            <p:nvPr/>
          </p:nvSpPr>
          <p:spPr>
            <a:xfrm>
              <a:off x="5959430" y="4607999"/>
              <a:ext cx="647700" cy="647700"/>
            </a:xfrm>
            <a:prstGeom prst="ellipse">
              <a:avLst/>
            </a:prstGeom>
            <a:solidFill>
              <a:schemeClr val="bg1">
                <a:alpha val="71856"/>
              </a:schemeClr>
            </a:solidFill>
            <a:ln w="762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tIns="182880" rtlCol="0" anchor="ctr"/>
            <a:lstStyle/>
            <a:p>
              <a:pPr algn="ctr" defTabSz="228600" hangingPunct="0">
                <a:lnSpc>
                  <a:spcPts val="1850"/>
                </a:lnSpc>
              </a:pPr>
              <a:r>
                <a:rPr lang="en-US" sz="3300" b="1" kern="0" dirty="0">
                  <a:solidFill>
                    <a:srgbClr val="0D2D51"/>
                  </a:solidFill>
                  <a:latin typeface="Calibri" panose="020F0502020204030204" pitchFamily="34" charset="0"/>
                  <a:cs typeface="Calibri" panose="020F0502020204030204" pitchFamily="34" charset="0"/>
                  <a:sym typeface="Myriad Pro"/>
                </a:rPr>
                <a:t>4</a:t>
              </a:r>
            </a:p>
          </p:txBody>
        </p:sp>
      </p:grpSp>
      <p:grpSp>
        <p:nvGrpSpPr>
          <p:cNvPr id="6" name="Group 5">
            <a:extLst>
              <a:ext uri="{FF2B5EF4-FFF2-40B4-BE49-F238E27FC236}">
                <a16:creationId xmlns:a16="http://schemas.microsoft.com/office/drawing/2014/main" id="{1C82C029-0950-BCC0-05D8-0BA35E8993BC}"/>
              </a:ext>
            </a:extLst>
          </p:cNvPr>
          <p:cNvGrpSpPr/>
          <p:nvPr/>
        </p:nvGrpSpPr>
        <p:grpSpPr>
          <a:xfrm>
            <a:off x="692061" y="1672908"/>
            <a:ext cx="5057909" cy="2034952"/>
            <a:chOff x="692061" y="1672908"/>
            <a:chExt cx="5057909" cy="2034952"/>
          </a:xfrm>
        </p:grpSpPr>
        <p:sp>
          <p:nvSpPr>
            <p:cNvPr id="14" name="vA">
              <a:extLst>
                <a:ext uri="{FF2B5EF4-FFF2-40B4-BE49-F238E27FC236}">
                  <a16:creationId xmlns:a16="http://schemas.microsoft.com/office/drawing/2014/main" id="{D011CF99-F739-E9F4-D211-F5829EA1FB06}"/>
                </a:ext>
              </a:extLst>
            </p:cNvPr>
            <p:cNvSpPr/>
            <p:nvPr/>
          </p:nvSpPr>
          <p:spPr>
            <a:xfrm>
              <a:off x="1177970" y="1672908"/>
              <a:ext cx="4572000" cy="2034952"/>
            </a:xfrm>
            <a:prstGeom prst="rect">
              <a:avLst/>
            </a:prstGeom>
            <a:solidFill>
              <a:srgbClr val="0D2D51">
                <a:alpha val="71856"/>
              </a:srgbClr>
            </a:solidFill>
            <a:ln w="76200">
              <a:solidFill>
                <a:srgbClr val="F2682A"/>
              </a:solidFill>
              <a:miter lim="400000"/>
            </a:ln>
            <a:extLst>
              <a:ext uri="{C572A759-6A51-4108-AA02-DFA0A04FC94B}">
                <ma14:wrappingTextBoxFlag xmlns:ma14="http://schemas.microsoft.com/office/mac/drawingml/2011/main" xmlns="" val="1"/>
              </a:ext>
            </a:extLst>
          </p:spPr>
          <p:txBody>
            <a:bodyPr lIns="35719" tIns="182880" rIns="35719" bIns="35719" anchor="ctr"/>
            <a:lstStyle>
              <a:lvl1pPr defTabSz="821531">
                <a:lnSpc>
                  <a:spcPct val="100000"/>
                </a:lnSpc>
                <a:defRPr sz="3000">
                  <a:solidFill>
                    <a:srgbClr val="FFFFFF"/>
                  </a:solidFill>
                  <a:latin typeface="Helvetica Neue Medium"/>
                  <a:ea typeface="Helvetica Neue Medium"/>
                  <a:cs typeface="Helvetica Neue Medium"/>
                  <a:sym typeface="Helvetica Neue Medium"/>
                </a:defRPr>
              </a:lvl1pPr>
            </a:lstStyle>
            <a:p>
              <a:pPr algn="ctr" defTabSz="410766" hangingPunct="0"/>
              <a:r>
                <a:rPr lang="en-US" b="1" kern="0" dirty="0">
                  <a:solidFill>
                    <a:srgbClr val="FFFF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ENROLL</a:t>
              </a:r>
            </a:p>
            <a:p>
              <a:pPr algn="ctr" defTabSz="410766" hangingPunct="0"/>
              <a:r>
                <a:rPr lang="en-US" b="1" kern="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AS AN IBO</a:t>
              </a:r>
              <a:br>
                <a:rPr lang="en-US" sz="1500" b="1" kern="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br>
              <a:r>
                <a:rPr lang="en-US" sz="1500" b="1" kern="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(Independent Business Owner)</a:t>
              </a:r>
            </a:p>
            <a:p>
              <a:pPr algn="ctr" defTabSz="410766" hangingPunct="0"/>
              <a:endParaRPr lang="en-US" sz="900" b="1" kern="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a:p>
              <a:pPr algn="ctr" defTabSz="410766" hangingPunct="0"/>
              <a:r>
                <a:rPr lang="en-US" sz="1600" b="1" kern="0" dirty="0">
                  <a:latin typeface="Calibri" panose="020F0502020204030204" pitchFamily="34" charset="0"/>
                  <a:cs typeface="Calibri" panose="020F0502020204030204" pitchFamily="34" charset="0"/>
                </a:rPr>
                <a:t>Get with the person who invited you</a:t>
              </a:r>
            </a:p>
            <a:p>
              <a:pPr algn="ctr" defTabSz="410766" hangingPunct="0"/>
              <a:r>
                <a:rPr lang="en-US" sz="1600" b="1" kern="0" dirty="0">
                  <a:latin typeface="Calibri" panose="020F0502020204030204" pitchFamily="34" charset="0"/>
                  <a:cs typeface="Calibri" panose="020F0502020204030204" pitchFamily="34" charset="0"/>
                </a:rPr>
                <a:t>and they’ll send you a link to their website!</a:t>
              </a:r>
            </a:p>
            <a:p>
              <a:pPr algn="ctr" defTabSz="410766" hangingPunct="0"/>
              <a:endParaRPr sz="1500" b="1" kern="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sp>
          <p:nvSpPr>
            <p:cNvPr id="28" name="Oval 27">
              <a:extLst>
                <a:ext uri="{FF2B5EF4-FFF2-40B4-BE49-F238E27FC236}">
                  <a16:creationId xmlns:a16="http://schemas.microsoft.com/office/drawing/2014/main" id="{B71F8E71-8880-A0A3-AADD-2343D4C6234C}"/>
                </a:ext>
              </a:extLst>
            </p:cNvPr>
            <p:cNvSpPr/>
            <p:nvPr/>
          </p:nvSpPr>
          <p:spPr>
            <a:xfrm>
              <a:off x="692061" y="2366534"/>
              <a:ext cx="647700" cy="647700"/>
            </a:xfrm>
            <a:prstGeom prst="ellipse">
              <a:avLst/>
            </a:prstGeom>
            <a:solidFill>
              <a:schemeClr val="bg1">
                <a:alpha val="71856"/>
              </a:schemeClr>
            </a:solidFill>
            <a:ln w="762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tIns="182880" rtlCol="0" anchor="ctr"/>
            <a:lstStyle/>
            <a:p>
              <a:pPr algn="ctr" defTabSz="228600" hangingPunct="0">
                <a:lnSpc>
                  <a:spcPts val="1850"/>
                </a:lnSpc>
              </a:pPr>
              <a:r>
                <a:rPr lang="en-US" sz="3300" b="1" kern="0" dirty="0">
                  <a:solidFill>
                    <a:srgbClr val="0D2D51"/>
                  </a:solidFill>
                  <a:latin typeface="Calibri" panose="020F0502020204030204" pitchFamily="34" charset="0"/>
                  <a:cs typeface="Calibri" panose="020F0502020204030204" pitchFamily="34" charset="0"/>
                  <a:sym typeface="Myriad Pro"/>
                </a:rPr>
                <a:t>1</a:t>
              </a:r>
            </a:p>
          </p:txBody>
        </p:sp>
      </p:grpSp>
      <p:sp>
        <p:nvSpPr>
          <p:cNvPr id="40" name="TextBox 39">
            <a:extLst>
              <a:ext uri="{FF2B5EF4-FFF2-40B4-BE49-F238E27FC236}">
                <a16:creationId xmlns:a16="http://schemas.microsoft.com/office/drawing/2014/main" id="{8115A2E2-BC79-3685-1C69-2442573734D0}"/>
              </a:ext>
            </a:extLst>
          </p:cNvPr>
          <p:cNvSpPr txBox="1"/>
          <p:nvPr/>
        </p:nvSpPr>
        <p:spPr>
          <a:xfrm>
            <a:off x="0" y="6166163"/>
            <a:ext cx="12192000" cy="515141"/>
          </a:xfrm>
          <a:prstGeom prst="rect">
            <a:avLst/>
          </a:prstGeom>
          <a:noFill/>
        </p:spPr>
        <p:txBody>
          <a:bodyPr wrap="square" tIns="182880">
            <a:spAutoFit/>
          </a:bodyPr>
          <a:lstStyle/>
          <a:p>
            <a:pPr algn="ctr" defTabSz="228600" hangingPunct="0">
              <a:lnSpc>
                <a:spcPts val="1850"/>
              </a:lnSpc>
            </a:pPr>
            <a:r>
              <a:rPr lang="en-US" sz="2700" b="1" kern="0" dirty="0">
                <a:solidFill>
                  <a:srgbClr val="0D2D51"/>
                </a:solidFill>
                <a:latin typeface="Calibri" panose="020F0502020204030204" pitchFamily="34" charset="0"/>
                <a:cs typeface="Calibri" panose="020F0502020204030204" pitchFamily="34" charset="0"/>
                <a:sym typeface="Myriad Pro"/>
              </a:rPr>
              <a:t>IN BUSINESS FOR YOURSELF, </a:t>
            </a:r>
            <a:r>
              <a:rPr lang="en-US" sz="3000" b="1" u="sng" kern="0" dirty="0">
                <a:solidFill>
                  <a:srgbClr val="4B8DCD"/>
                </a:solidFill>
                <a:latin typeface="Calibri" panose="020F0502020204030204" pitchFamily="34" charset="0"/>
                <a:cs typeface="Calibri" panose="020F0502020204030204" pitchFamily="34" charset="0"/>
                <a:sym typeface="Myriad Pro"/>
              </a:rPr>
              <a:t>NEVER</a:t>
            </a:r>
            <a:r>
              <a:rPr lang="en-US" sz="2400" b="1" kern="0" dirty="0">
                <a:solidFill>
                  <a:srgbClr val="4B8DCD"/>
                </a:solidFill>
                <a:latin typeface="Calibri" panose="020F0502020204030204" pitchFamily="34" charset="0"/>
                <a:cs typeface="Calibri" panose="020F0502020204030204" pitchFamily="34" charset="0"/>
                <a:sym typeface="Myriad Pro"/>
              </a:rPr>
              <a:t>  </a:t>
            </a:r>
            <a:r>
              <a:rPr lang="en-US" sz="2700" b="1" kern="0" dirty="0">
                <a:solidFill>
                  <a:srgbClr val="0D2D51"/>
                </a:solidFill>
                <a:latin typeface="Calibri" panose="020F0502020204030204" pitchFamily="34" charset="0"/>
                <a:cs typeface="Calibri" panose="020F0502020204030204" pitchFamily="34" charset="0"/>
                <a:sym typeface="Myriad Pro"/>
              </a:rPr>
              <a:t>BY YOURSELF!</a:t>
            </a:r>
          </a:p>
        </p:txBody>
      </p:sp>
    </p:spTree>
    <p:extLst>
      <p:ext uri="{BB962C8B-B14F-4D97-AF65-F5344CB8AC3E}">
        <p14:creationId xmlns:p14="http://schemas.microsoft.com/office/powerpoint/2010/main" val="2358557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15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150"/>
                            </p:stCondLst>
                            <p:childTnLst>
                              <p:par>
                                <p:cTn id="13" presetID="22" presetClass="entr" presetSubtype="8" fill="hold" nodeType="afterEffect">
                                  <p:stCondLst>
                                    <p:cond delay="15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800"/>
                            </p:stCondLst>
                            <p:childTnLst>
                              <p:par>
                                <p:cTn id="17" presetID="22" presetClass="entr" presetSubtype="8" fill="hold" nodeType="afterEffect">
                                  <p:stCondLst>
                                    <p:cond delay="15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FFFF"/>
            </a:gs>
            <a:gs pos="64549">
              <a:srgbClr val="FFFFFF"/>
            </a:gs>
            <a:gs pos="87307">
              <a:srgbClr val="FFFFFF"/>
            </a:gs>
            <a:gs pos="100000">
              <a:srgbClr val="FFFFFF"/>
            </a:gs>
          </a:gsLst>
          <a:lin ang="5400000" scaled="0"/>
        </a:gradFill>
        <a:effectLst/>
      </p:bgPr>
    </p:bg>
    <p:spTree>
      <p:nvGrpSpPr>
        <p:cNvPr id="1" name="Shape 167"/>
        <p:cNvGrpSpPr/>
        <p:nvPr/>
      </p:nvGrpSpPr>
      <p:grpSpPr>
        <a:xfrm>
          <a:off x="0" y="0"/>
          <a:ext cx="0" cy="0"/>
          <a:chOff x="0" y="0"/>
          <a:chExt cx="0" cy="0"/>
        </a:xfrm>
      </p:grpSpPr>
      <p:pic>
        <p:nvPicPr>
          <p:cNvPr id="2" name="Picture 1" descr="A black background with white text&#10;&#10;Description automatically generated">
            <a:extLst>
              <a:ext uri="{FF2B5EF4-FFF2-40B4-BE49-F238E27FC236}">
                <a16:creationId xmlns:a16="http://schemas.microsoft.com/office/drawing/2014/main" id="{8A84A55F-5324-6B59-7F95-0326F0F4F0DD}"/>
              </a:ext>
            </a:extLst>
          </p:cNvPr>
          <p:cNvPicPr>
            <a:picLocks noChangeAspect="1"/>
          </p:cNvPicPr>
          <p:nvPr/>
        </p:nvPicPr>
        <p:blipFill rotWithShape="1">
          <a:blip r:embed="rId3"/>
          <a:srcRect l="20804" t="42801" r="21242" b="42481"/>
          <a:stretch/>
        </p:blipFill>
        <p:spPr>
          <a:xfrm>
            <a:off x="10284385" y="6438550"/>
            <a:ext cx="1720850" cy="245835"/>
          </a:xfrm>
          <a:prstGeom prst="rect">
            <a:avLst/>
          </a:prstGeom>
        </p:spPr>
      </p:pic>
      <p:pic>
        <p:nvPicPr>
          <p:cNvPr id="3" name="Picture 2" descr="A close up of a logo&#10;&#10;Description automatically generated">
            <a:extLst>
              <a:ext uri="{FF2B5EF4-FFF2-40B4-BE49-F238E27FC236}">
                <a16:creationId xmlns:a16="http://schemas.microsoft.com/office/drawing/2014/main" id="{A90D41E6-4C13-40F1-D03D-1210B28B55EB}"/>
              </a:ext>
            </a:extLst>
          </p:cNvPr>
          <p:cNvPicPr>
            <a:picLocks noChangeAspect="1"/>
          </p:cNvPicPr>
          <p:nvPr/>
        </p:nvPicPr>
        <p:blipFill>
          <a:blip r:embed="rId4"/>
          <a:stretch>
            <a:fillRect/>
          </a:stretch>
        </p:blipFill>
        <p:spPr>
          <a:xfrm>
            <a:off x="10284385" y="6050130"/>
            <a:ext cx="1720851" cy="320158"/>
          </a:xfrm>
          <a:prstGeom prst="rect">
            <a:avLst/>
          </a:prstGeom>
        </p:spPr>
      </p:pic>
      <p:sp>
        <p:nvSpPr>
          <p:cNvPr id="4" name="TextBox 3">
            <a:extLst>
              <a:ext uri="{FF2B5EF4-FFF2-40B4-BE49-F238E27FC236}">
                <a16:creationId xmlns:a16="http://schemas.microsoft.com/office/drawing/2014/main" id="{DC0780F4-2755-9846-DCB6-937B9E0F1A79}"/>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0D2D52"/>
                </a:solidFill>
                <a:effectLst/>
                <a:uLnTx/>
                <a:uFillTx/>
                <a:latin typeface="Calibri" panose="020F0502020204030204"/>
                <a:ea typeface="+mn-ea"/>
                <a:cs typeface="+mn-cs"/>
              </a:rPr>
              <a:t>RhinoNation.World</a:t>
            </a:r>
            <a:endParaRPr kumimoji="0" lang="en-US" sz="1800" b="1" i="1" u="none" strike="noStrike" kern="1200" cap="none" spc="0" normalizeH="0" baseline="0" noProof="0" dirty="0">
              <a:ln>
                <a:noFill/>
              </a:ln>
              <a:solidFill>
                <a:srgbClr val="0D2D52"/>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0D2D52"/>
                </a:solidFill>
                <a:effectLst/>
                <a:uLnTx/>
                <a:uFillTx/>
                <a:latin typeface="Calibri" panose="020F0502020204030204"/>
                <a:ea typeface="+mn-ea"/>
                <a:cs typeface="+mn-cs"/>
              </a:rPr>
              <a:t>TheSVPSystem.com</a:t>
            </a:r>
            <a:endParaRPr kumimoji="0" lang="en-US" sz="1800" b="1" i="1" u="none" strike="noStrike" kern="1200" cap="none" spc="0" normalizeH="0" baseline="0" noProof="0" dirty="0">
              <a:ln>
                <a:noFill/>
              </a:ln>
              <a:solidFill>
                <a:srgbClr val="0D2D52"/>
              </a:solidFill>
              <a:effectLst/>
              <a:uLnTx/>
              <a:uFillTx/>
              <a:latin typeface="Calibri" panose="020F0502020204030204"/>
              <a:ea typeface="+mn-ea"/>
              <a:cs typeface="+mn-cs"/>
            </a:endParaRPr>
          </a:p>
        </p:txBody>
      </p:sp>
      <p:pic>
        <p:nvPicPr>
          <p:cNvPr id="58" name="Picture 57" descr="A blue and grey color palette&#10;&#10;Description automatically generated">
            <a:extLst>
              <a:ext uri="{FF2B5EF4-FFF2-40B4-BE49-F238E27FC236}">
                <a16:creationId xmlns:a16="http://schemas.microsoft.com/office/drawing/2014/main" id="{F2BB3AB9-0A86-4B33-4519-69B8D7FDAA15}"/>
              </a:ext>
            </a:extLst>
          </p:cNvPr>
          <p:cNvPicPr>
            <a:picLocks noChangeAspect="1"/>
          </p:cNvPicPr>
          <p:nvPr/>
        </p:nvPicPr>
        <p:blipFill>
          <a:blip r:embed="rId5"/>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pic>
        <p:nvPicPr>
          <p:cNvPr id="60" name="Picture 59" descr="A blue and orange text on a black background&#10;&#10;Description automatically generated">
            <a:extLst>
              <a:ext uri="{FF2B5EF4-FFF2-40B4-BE49-F238E27FC236}">
                <a16:creationId xmlns:a16="http://schemas.microsoft.com/office/drawing/2014/main" id="{E34568E7-FBC5-7E59-E48B-FB58508B6B24}"/>
              </a:ext>
            </a:extLst>
          </p:cNvPr>
          <p:cNvPicPr>
            <a:picLocks noChangeAspect="1"/>
          </p:cNvPicPr>
          <p:nvPr/>
        </p:nvPicPr>
        <p:blipFill rotWithShape="1">
          <a:blip r:embed="rId6"/>
          <a:srcRect b="31901"/>
          <a:stretch/>
        </p:blipFill>
        <p:spPr>
          <a:xfrm>
            <a:off x="3020552" y="2274"/>
            <a:ext cx="6132865" cy="923816"/>
          </a:xfrm>
          <a:prstGeom prst="rect">
            <a:avLst/>
          </a:prstGeom>
          <a:ln>
            <a:noFill/>
          </a:ln>
          <a:effectLst>
            <a:outerShdw blurRad="292100" dist="139700" dir="2700000" algn="tl" rotWithShape="0">
              <a:srgbClr val="333333">
                <a:alpha val="65000"/>
              </a:srgbClr>
            </a:outerShdw>
          </a:effectLst>
        </p:spPr>
      </p:pic>
      <p:grpSp>
        <p:nvGrpSpPr>
          <p:cNvPr id="61" name="Group 60">
            <a:extLst>
              <a:ext uri="{FF2B5EF4-FFF2-40B4-BE49-F238E27FC236}">
                <a16:creationId xmlns:a16="http://schemas.microsoft.com/office/drawing/2014/main" id="{647C7375-4B85-DA6C-A028-5989209F95CE}"/>
              </a:ext>
            </a:extLst>
          </p:cNvPr>
          <p:cNvGrpSpPr/>
          <p:nvPr/>
        </p:nvGrpSpPr>
        <p:grpSpPr>
          <a:xfrm>
            <a:off x="5100196" y="1886591"/>
            <a:ext cx="2009875" cy="4030133"/>
            <a:chOff x="5100196" y="1789984"/>
            <a:chExt cx="2009875" cy="4030133"/>
          </a:xfrm>
        </p:grpSpPr>
        <p:sp>
          <p:nvSpPr>
            <p:cNvPr id="62" name="TextBox 61">
              <a:extLst>
                <a:ext uri="{FF2B5EF4-FFF2-40B4-BE49-F238E27FC236}">
                  <a16:creationId xmlns:a16="http://schemas.microsoft.com/office/drawing/2014/main" id="{AF272F6E-A792-37A0-213E-B457F18F0ABF}"/>
                </a:ext>
              </a:extLst>
            </p:cNvPr>
            <p:cNvSpPr txBox="1"/>
            <p:nvPr/>
          </p:nvSpPr>
          <p:spPr>
            <a:xfrm>
              <a:off x="5106246" y="4979298"/>
              <a:ext cx="1979504" cy="738664"/>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New IBOs MUST be on this training as soon as they enroll!</a:t>
              </a:r>
            </a:p>
          </p:txBody>
        </p:sp>
        <p:sp>
          <p:nvSpPr>
            <p:cNvPr id="63" name="TextBox 62">
              <a:extLst>
                <a:ext uri="{FF2B5EF4-FFF2-40B4-BE49-F238E27FC236}">
                  <a16:creationId xmlns:a16="http://schemas.microsoft.com/office/drawing/2014/main" id="{671076FA-F19A-7B22-D2DD-A9E5B1077527}"/>
                </a:ext>
              </a:extLst>
            </p:cNvPr>
            <p:cNvSpPr txBox="1"/>
            <p:nvPr/>
          </p:nvSpPr>
          <p:spPr>
            <a:xfrm>
              <a:off x="5100196" y="2427616"/>
              <a:ext cx="1991605" cy="461665"/>
            </a:xfrm>
            <a:prstGeom prst="rect">
              <a:avLst/>
            </a:prstGeom>
            <a:solidFill>
              <a:srgbClr val="F2682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7:00 p.m. CT</a:t>
              </a:r>
            </a:p>
          </p:txBody>
        </p:sp>
        <p:sp>
          <p:nvSpPr>
            <p:cNvPr id="64" name="Rectangle 63">
              <a:extLst>
                <a:ext uri="{FF2B5EF4-FFF2-40B4-BE49-F238E27FC236}">
                  <a16:creationId xmlns:a16="http://schemas.microsoft.com/office/drawing/2014/main" id="{F045FBF8-5291-F278-66F4-076501B767E5}"/>
                </a:ext>
              </a:extLst>
            </p:cNvPr>
            <p:cNvSpPr/>
            <p:nvPr/>
          </p:nvSpPr>
          <p:spPr>
            <a:xfrm>
              <a:off x="5100196" y="1789984"/>
              <a:ext cx="1991606" cy="4030133"/>
            </a:xfrm>
            <a:prstGeom prst="rect">
              <a:avLst/>
            </a:prstGeom>
            <a:noFill/>
            <a:ln w="38100">
              <a:solidFill>
                <a:srgbClr val="0E2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TextBox 64">
              <a:extLst>
                <a:ext uri="{FF2B5EF4-FFF2-40B4-BE49-F238E27FC236}">
                  <a16:creationId xmlns:a16="http://schemas.microsoft.com/office/drawing/2014/main" id="{0140A829-E413-136E-284E-944E9E0409DB}"/>
                </a:ext>
              </a:extLst>
            </p:cNvPr>
            <p:cNvSpPr txBox="1"/>
            <p:nvPr/>
          </p:nvSpPr>
          <p:spPr>
            <a:xfrm>
              <a:off x="5100196" y="1789984"/>
              <a:ext cx="19916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TUESDAY</a:t>
              </a:r>
            </a:p>
          </p:txBody>
        </p:sp>
        <p:sp>
          <p:nvSpPr>
            <p:cNvPr id="66" name="TextBox 65">
              <a:extLst>
                <a:ext uri="{FF2B5EF4-FFF2-40B4-BE49-F238E27FC236}">
                  <a16:creationId xmlns:a16="http://schemas.microsoft.com/office/drawing/2014/main" id="{25898936-C375-7BE7-068F-F9D3D6E09645}"/>
                </a:ext>
              </a:extLst>
            </p:cNvPr>
            <p:cNvSpPr txBox="1"/>
            <p:nvPr/>
          </p:nvSpPr>
          <p:spPr>
            <a:xfrm>
              <a:off x="5136735" y="2942428"/>
              <a:ext cx="1973336" cy="20005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2682A"/>
                  </a:solidFill>
                  <a:effectLst>
                    <a:outerShdw blurRad="50800" dist="38100" dir="2700000" algn="tl" rotWithShape="0">
                      <a:prstClr val="black">
                        <a:alpha val="40000"/>
                      </a:prstClr>
                    </a:outerShdw>
                  </a:effectLst>
                  <a:uLnTx/>
                  <a:uFillTx/>
                  <a:latin typeface="Calibri" panose="020F0502020204030204"/>
                  <a:ea typeface="+mn-ea"/>
                  <a:cs typeface="+mn-cs"/>
                </a:rPr>
                <a:t>NEW IBO TRAINING</a:t>
              </a:r>
              <a:endParaRPr kumimoji="0" lang="en-US" sz="1400" b="1" i="0" u="none" strike="noStrike" kern="1200" cap="none" spc="0" normalizeH="0" baseline="0" noProof="0" dirty="0">
                <a:ln>
                  <a:noFill/>
                </a:ln>
                <a:solidFill>
                  <a:srgbClr val="F2682A"/>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682A"/>
                  </a:solidFill>
                  <a:effectLst>
                    <a:outerShdw blurRad="50800" dist="38100" dir="2700000" algn="tl" rotWithShape="0">
                      <a:prstClr val="black">
                        <a:alpha val="40000"/>
                      </a:prstClr>
                    </a:outerShdw>
                  </a:effectLst>
                  <a:uLnTx/>
                  <a:uFillTx/>
                  <a:latin typeface="Calibri" panose="020F0502020204030204"/>
                  <a:ea typeface="+mn-ea"/>
                  <a:cs typeface="+mn-cs"/>
                </a:rPr>
                <a:t>HOW TO:</a:t>
              </a:r>
              <a:endParaRPr kumimoji="0" lang="en-US" sz="1800" b="0" i="0" u="none" strike="noStrike" kern="1200" cap="none" spc="0" normalizeH="0" baseline="0" noProof="0" dirty="0">
                <a:ln>
                  <a:noFill/>
                </a:ln>
                <a:solidFill>
                  <a:srgbClr val="F2682A"/>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2D51"/>
                  </a:solidFill>
                  <a:effectLst>
                    <a:outerShdw blurRad="50800" dist="38100" dir="2700000" algn="tl" rotWithShape="0">
                      <a:prstClr val="black">
                        <a:alpha val="40000"/>
                      </a:prstClr>
                    </a:outerShdw>
                  </a:effectLst>
                  <a:uLnTx/>
                  <a:uFillTx/>
                  <a:latin typeface="Calibri" panose="020F0502020204030204"/>
                  <a:ea typeface="+mn-ea"/>
                  <a:cs typeface="+mn-cs"/>
                </a:rPr>
                <a:t>Get Qualified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2D51"/>
                  </a:solidFill>
                  <a:effectLst>
                    <a:outerShdw blurRad="50800" dist="38100" dir="2700000" algn="tl" rotWithShape="0">
                      <a:prstClr val="black">
                        <a:alpha val="40000"/>
                      </a:prstClr>
                    </a:outerShdw>
                  </a:effectLst>
                  <a:uLnTx/>
                  <a:uFillTx/>
                  <a:latin typeface="Calibri" panose="020F0502020204030204"/>
                  <a:ea typeface="+mn-ea"/>
                  <a:cs typeface="+mn-cs"/>
                </a:rPr>
                <a:t>Get Paid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2D51"/>
                  </a:solidFill>
                  <a:effectLst>
                    <a:outerShdw blurRad="50800" dist="38100" dir="2700000" algn="tl" rotWithShape="0">
                      <a:prstClr val="black">
                        <a:alpha val="40000"/>
                      </a:prstClr>
                    </a:outerShdw>
                  </a:effectLst>
                  <a:uLnTx/>
                  <a:uFillTx/>
                  <a:latin typeface="Calibri" panose="020F0502020204030204"/>
                  <a:ea typeface="+mn-ea"/>
                  <a:cs typeface="+mn-cs"/>
                </a:rPr>
                <a:t>Build Your Team </a:t>
              </a:r>
              <a:endParaRPr kumimoji="0" lang="en-US" sz="1800" b="0" i="0" u="none" strike="noStrike" kern="1200" cap="none" spc="0" normalizeH="0" baseline="0" noProof="0" dirty="0">
                <a:ln>
                  <a:noFill/>
                </a:ln>
                <a:solidFill>
                  <a:srgbClr val="0D2D51"/>
                </a:solidFill>
                <a:effectLst/>
                <a:uLnTx/>
                <a:uFillTx/>
                <a:latin typeface="Calibri" panose="020F0502020204030204"/>
                <a:ea typeface="+mn-ea"/>
                <a:cs typeface="+mn-cs"/>
              </a:endParaRPr>
            </a:p>
          </p:txBody>
        </p:sp>
      </p:grpSp>
      <p:grpSp>
        <p:nvGrpSpPr>
          <p:cNvPr id="67" name="Group 66">
            <a:extLst>
              <a:ext uri="{FF2B5EF4-FFF2-40B4-BE49-F238E27FC236}">
                <a16:creationId xmlns:a16="http://schemas.microsoft.com/office/drawing/2014/main" id="{1714038E-4998-3B0C-4979-850B65F537B2}"/>
              </a:ext>
            </a:extLst>
          </p:cNvPr>
          <p:cNvGrpSpPr/>
          <p:nvPr/>
        </p:nvGrpSpPr>
        <p:grpSpPr>
          <a:xfrm>
            <a:off x="9573165" y="1886591"/>
            <a:ext cx="1991608" cy="4030133"/>
            <a:chOff x="9573165" y="1789984"/>
            <a:chExt cx="1991608" cy="4030133"/>
          </a:xfrm>
        </p:grpSpPr>
        <p:sp>
          <p:nvSpPr>
            <p:cNvPr id="68" name="TextBox 67">
              <a:extLst>
                <a:ext uri="{FF2B5EF4-FFF2-40B4-BE49-F238E27FC236}">
                  <a16:creationId xmlns:a16="http://schemas.microsoft.com/office/drawing/2014/main" id="{B219BD2E-1DAB-D2B1-D878-51EDD325EB1C}"/>
                </a:ext>
              </a:extLst>
            </p:cNvPr>
            <p:cNvSpPr txBox="1"/>
            <p:nvPr/>
          </p:nvSpPr>
          <p:spPr>
            <a:xfrm>
              <a:off x="9591435" y="4979298"/>
              <a:ext cx="1965610" cy="738664"/>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New IBOs MUST be on this training as soon as they enroll!</a:t>
              </a:r>
            </a:p>
          </p:txBody>
        </p:sp>
        <p:sp>
          <p:nvSpPr>
            <p:cNvPr id="69" name="TextBox 68">
              <a:extLst>
                <a:ext uri="{FF2B5EF4-FFF2-40B4-BE49-F238E27FC236}">
                  <a16:creationId xmlns:a16="http://schemas.microsoft.com/office/drawing/2014/main" id="{096D6730-A694-1F0A-8EC2-C56A0C5D3602}"/>
                </a:ext>
              </a:extLst>
            </p:cNvPr>
            <p:cNvSpPr txBox="1"/>
            <p:nvPr/>
          </p:nvSpPr>
          <p:spPr>
            <a:xfrm>
              <a:off x="9573165" y="2427616"/>
              <a:ext cx="1991605" cy="461665"/>
            </a:xfrm>
            <a:prstGeom prst="rect">
              <a:avLst/>
            </a:prstGeom>
            <a:solidFill>
              <a:srgbClr val="F2682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9:00 a.m. CT</a:t>
              </a:r>
            </a:p>
          </p:txBody>
        </p:sp>
        <p:sp>
          <p:nvSpPr>
            <p:cNvPr id="70" name="Rectangle 69">
              <a:extLst>
                <a:ext uri="{FF2B5EF4-FFF2-40B4-BE49-F238E27FC236}">
                  <a16:creationId xmlns:a16="http://schemas.microsoft.com/office/drawing/2014/main" id="{6C596978-620B-6277-6EE1-C2CD60160038}"/>
                </a:ext>
              </a:extLst>
            </p:cNvPr>
            <p:cNvSpPr/>
            <p:nvPr/>
          </p:nvSpPr>
          <p:spPr>
            <a:xfrm>
              <a:off x="9573167" y="1789984"/>
              <a:ext cx="1991606" cy="4030133"/>
            </a:xfrm>
            <a:prstGeom prst="rect">
              <a:avLst/>
            </a:prstGeom>
            <a:noFill/>
            <a:ln w="38100">
              <a:solidFill>
                <a:srgbClr val="0E2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TextBox 70">
              <a:extLst>
                <a:ext uri="{FF2B5EF4-FFF2-40B4-BE49-F238E27FC236}">
                  <a16:creationId xmlns:a16="http://schemas.microsoft.com/office/drawing/2014/main" id="{F560D2C0-4F00-E042-F56D-C6ADAEA78556}"/>
                </a:ext>
              </a:extLst>
            </p:cNvPr>
            <p:cNvSpPr txBox="1"/>
            <p:nvPr/>
          </p:nvSpPr>
          <p:spPr>
            <a:xfrm>
              <a:off x="9573166" y="1789984"/>
              <a:ext cx="19916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SATURDAY</a:t>
              </a:r>
            </a:p>
          </p:txBody>
        </p:sp>
        <p:sp>
          <p:nvSpPr>
            <p:cNvPr id="72" name="TextBox 71">
              <a:extLst>
                <a:ext uri="{FF2B5EF4-FFF2-40B4-BE49-F238E27FC236}">
                  <a16:creationId xmlns:a16="http://schemas.microsoft.com/office/drawing/2014/main" id="{8DF07757-F5DE-DDA6-5894-BA6A746B0E10}"/>
                </a:ext>
              </a:extLst>
            </p:cNvPr>
            <p:cNvSpPr txBox="1"/>
            <p:nvPr/>
          </p:nvSpPr>
          <p:spPr>
            <a:xfrm>
              <a:off x="9591436" y="2942428"/>
              <a:ext cx="1973336" cy="20005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2682A"/>
                  </a:solidFill>
                  <a:effectLst>
                    <a:outerShdw blurRad="50800" dist="38100" dir="2700000" algn="tl" rotWithShape="0">
                      <a:prstClr val="black">
                        <a:alpha val="40000"/>
                      </a:prstClr>
                    </a:outerShdw>
                  </a:effectLst>
                  <a:uLnTx/>
                  <a:uFillTx/>
                  <a:latin typeface="Calibri" panose="020F0502020204030204"/>
                  <a:ea typeface="+mn-ea"/>
                  <a:cs typeface="+mn-cs"/>
                </a:rPr>
                <a:t>NEW IBO TRAINING</a:t>
              </a:r>
              <a:endParaRPr kumimoji="0" lang="en-US" sz="1400" b="1" i="0" u="none" strike="noStrike" kern="1200" cap="none" spc="0" normalizeH="0" baseline="0" noProof="0" dirty="0">
                <a:ln>
                  <a:noFill/>
                </a:ln>
                <a:solidFill>
                  <a:srgbClr val="F2682A"/>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682A"/>
                  </a:solidFill>
                  <a:effectLst>
                    <a:outerShdw blurRad="50800" dist="38100" dir="2700000" algn="tl" rotWithShape="0">
                      <a:prstClr val="black">
                        <a:alpha val="40000"/>
                      </a:prstClr>
                    </a:outerShdw>
                  </a:effectLst>
                  <a:uLnTx/>
                  <a:uFillTx/>
                  <a:latin typeface="Calibri" panose="020F0502020204030204"/>
                  <a:ea typeface="+mn-ea"/>
                  <a:cs typeface="+mn-cs"/>
                </a:rPr>
                <a:t>HOW TO:</a:t>
              </a:r>
              <a:endParaRPr kumimoji="0" lang="en-US" sz="1800" b="0" i="0" u="none" strike="noStrike" kern="1200" cap="none" spc="0" normalizeH="0" baseline="0" noProof="0" dirty="0">
                <a:ln>
                  <a:noFill/>
                </a:ln>
                <a:solidFill>
                  <a:srgbClr val="F2682A"/>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2D51"/>
                  </a:solidFill>
                  <a:effectLst>
                    <a:outerShdw blurRad="50800" dist="38100" dir="2700000" algn="tl" rotWithShape="0">
                      <a:prstClr val="black">
                        <a:alpha val="40000"/>
                      </a:prstClr>
                    </a:outerShdw>
                  </a:effectLst>
                  <a:uLnTx/>
                  <a:uFillTx/>
                  <a:latin typeface="Calibri" panose="020F0502020204030204"/>
                  <a:ea typeface="+mn-ea"/>
                  <a:cs typeface="+mn-cs"/>
                </a:rPr>
                <a:t>Get Qualified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2D51"/>
                  </a:solidFill>
                  <a:effectLst>
                    <a:outerShdw blurRad="50800" dist="38100" dir="2700000" algn="tl" rotWithShape="0">
                      <a:prstClr val="black">
                        <a:alpha val="40000"/>
                      </a:prstClr>
                    </a:outerShdw>
                  </a:effectLst>
                  <a:uLnTx/>
                  <a:uFillTx/>
                  <a:latin typeface="Calibri" panose="020F0502020204030204"/>
                  <a:ea typeface="+mn-ea"/>
                  <a:cs typeface="+mn-cs"/>
                </a:rPr>
                <a:t>Get Paid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2D51"/>
                  </a:solidFill>
                  <a:effectLst>
                    <a:outerShdw blurRad="50800" dist="38100" dir="2700000" algn="tl" rotWithShape="0">
                      <a:prstClr val="black">
                        <a:alpha val="40000"/>
                      </a:prstClr>
                    </a:outerShdw>
                  </a:effectLst>
                  <a:uLnTx/>
                  <a:uFillTx/>
                  <a:latin typeface="Calibri" panose="020F0502020204030204"/>
                  <a:ea typeface="+mn-ea"/>
                  <a:cs typeface="+mn-cs"/>
                </a:rPr>
                <a:t>Build Your Team </a:t>
              </a:r>
              <a:endParaRPr kumimoji="0" lang="en-US" sz="1800" b="0" i="0" u="none" strike="noStrike" kern="1200" cap="none" spc="0" normalizeH="0" baseline="0" noProof="0" dirty="0">
                <a:ln>
                  <a:noFill/>
                </a:ln>
                <a:solidFill>
                  <a:srgbClr val="0D2D51"/>
                </a:solidFill>
                <a:effectLst/>
                <a:uLnTx/>
                <a:uFillTx/>
                <a:latin typeface="Calibri" panose="020F0502020204030204"/>
                <a:ea typeface="+mn-ea"/>
                <a:cs typeface="+mn-cs"/>
              </a:endParaRPr>
            </a:p>
          </p:txBody>
        </p:sp>
      </p:grpSp>
      <p:grpSp>
        <p:nvGrpSpPr>
          <p:cNvPr id="73" name="Group 72">
            <a:extLst>
              <a:ext uri="{FF2B5EF4-FFF2-40B4-BE49-F238E27FC236}">
                <a16:creationId xmlns:a16="http://schemas.microsoft.com/office/drawing/2014/main" id="{26266E2E-CC74-E540-0457-5227C2E1727C}"/>
              </a:ext>
            </a:extLst>
          </p:cNvPr>
          <p:cNvGrpSpPr/>
          <p:nvPr/>
        </p:nvGrpSpPr>
        <p:grpSpPr>
          <a:xfrm>
            <a:off x="2851609" y="1886591"/>
            <a:ext cx="2003708" cy="4030133"/>
            <a:chOff x="2851609" y="1789984"/>
            <a:chExt cx="2003708" cy="4030133"/>
          </a:xfrm>
        </p:grpSpPr>
        <p:sp>
          <p:nvSpPr>
            <p:cNvPr id="74" name="TextBox 73">
              <a:extLst>
                <a:ext uri="{FF2B5EF4-FFF2-40B4-BE49-F238E27FC236}">
                  <a16:creationId xmlns:a16="http://schemas.microsoft.com/office/drawing/2014/main" id="{7952D50C-EC33-52AE-7546-A4B7D4FA1E60}"/>
                </a:ext>
              </a:extLst>
            </p:cNvPr>
            <p:cNvSpPr txBox="1"/>
            <p:nvPr/>
          </p:nvSpPr>
          <p:spPr>
            <a:xfrm>
              <a:off x="2863710" y="4979298"/>
              <a:ext cx="1979504" cy="738664"/>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Have a goal to have at least one guest 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each week!</a:t>
              </a:r>
            </a:p>
          </p:txBody>
        </p:sp>
        <p:sp>
          <p:nvSpPr>
            <p:cNvPr id="75" name="TextBox 74">
              <a:extLst>
                <a:ext uri="{FF2B5EF4-FFF2-40B4-BE49-F238E27FC236}">
                  <a16:creationId xmlns:a16="http://schemas.microsoft.com/office/drawing/2014/main" id="{EFA4EFF7-CF84-8E40-FB64-BE1F67D65D89}"/>
                </a:ext>
              </a:extLst>
            </p:cNvPr>
            <p:cNvSpPr txBox="1"/>
            <p:nvPr/>
          </p:nvSpPr>
          <p:spPr>
            <a:xfrm>
              <a:off x="2851609" y="2427616"/>
              <a:ext cx="1991605" cy="461665"/>
            </a:xfrm>
            <a:prstGeom prst="rect">
              <a:avLst/>
            </a:prstGeom>
            <a:solidFill>
              <a:srgbClr val="F2682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7:00 p.m. CT</a:t>
              </a:r>
            </a:p>
          </p:txBody>
        </p:sp>
        <p:sp>
          <p:nvSpPr>
            <p:cNvPr id="76" name="Rectangle 75">
              <a:extLst>
                <a:ext uri="{FF2B5EF4-FFF2-40B4-BE49-F238E27FC236}">
                  <a16:creationId xmlns:a16="http://schemas.microsoft.com/office/drawing/2014/main" id="{16853573-9D17-4B45-DFB8-C9B267D7E9FF}"/>
                </a:ext>
              </a:extLst>
            </p:cNvPr>
            <p:cNvSpPr/>
            <p:nvPr/>
          </p:nvSpPr>
          <p:spPr>
            <a:xfrm>
              <a:off x="2863711" y="1789984"/>
              <a:ext cx="1991606" cy="4030133"/>
            </a:xfrm>
            <a:prstGeom prst="rect">
              <a:avLst/>
            </a:prstGeom>
            <a:noFill/>
            <a:ln w="38100">
              <a:solidFill>
                <a:srgbClr val="0E2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TextBox 76">
              <a:extLst>
                <a:ext uri="{FF2B5EF4-FFF2-40B4-BE49-F238E27FC236}">
                  <a16:creationId xmlns:a16="http://schemas.microsoft.com/office/drawing/2014/main" id="{166701BB-8E58-6443-6219-828739035DC7}"/>
                </a:ext>
              </a:extLst>
            </p:cNvPr>
            <p:cNvSpPr txBox="1"/>
            <p:nvPr/>
          </p:nvSpPr>
          <p:spPr>
            <a:xfrm>
              <a:off x="2863711" y="1789984"/>
              <a:ext cx="19916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MONDAY</a:t>
              </a:r>
            </a:p>
          </p:txBody>
        </p:sp>
        <p:sp>
          <p:nvSpPr>
            <p:cNvPr id="78" name="TextBox 77">
              <a:extLst>
                <a:ext uri="{FF2B5EF4-FFF2-40B4-BE49-F238E27FC236}">
                  <a16:creationId xmlns:a16="http://schemas.microsoft.com/office/drawing/2014/main" id="{76D10C88-14CA-DB91-8100-422C8FF862F4}"/>
                </a:ext>
              </a:extLst>
            </p:cNvPr>
            <p:cNvSpPr txBox="1"/>
            <p:nvPr/>
          </p:nvSpPr>
          <p:spPr>
            <a:xfrm>
              <a:off x="2863711" y="3373527"/>
              <a:ext cx="199160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2D51"/>
                  </a:solidFill>
                  <a:effectLst>
                    <a:outerShdw blurRad="50800" dist="38100" dir="2700000" algn="tl" rotWithShape="0">
                      <a:prstClr val="black">
                        <a:alpha val="40000"/>
                      </a:prstClr>
                    </a:outerShdw>
                  </a:effectLst>
                  <a:uLnTx/>
                  <a:uFillTx/>
                  <a:latin typeface="Calibri" panose="020F0502020204030204"/>
                  <a:ea typeface="+mn-ea"/>
                  <a:cs typeface="+mn-cs"/>
                </a:rPr>
                <a:t>Business Presentation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2682A"/>
                  </a:solidFill>
                  <a:effectLst/>
                  <a:uLnTx/>
                  <a:uFillTx/>
                  <a:latin typeface="Calibri" panose="020F0502020204030204"/>
                  <a:ea typeface="+mn-ea"/>
                  <a:cs typeface="+mn-cs"/>
                </a:rPr>
                <a:t>Invite Your Guests</a:t>
              </a:r>
            </a:p>
          </p:txBody>
        </p:sp>
      </p:grpSp>
      <p:grpSp>
        <p:nvGrpSpPr>
          <p:cNvPr id="79" name="Group 78">
            <a:extLst>
              <a:ext uri="{FF2B5EF4-FFF2-40B4-BE49-F238E27FC236}">
                <a16:creationId xmlns:a16="http://schemas.microsoft.com/office/drawing/2014/main" id="{E4735EC6-C2FF-0E99-9BEF-5590F5AB55E2}"/>
              </a:ext>
            </a:extLst>
          </p:cNvPr>
          <p:cNvGrpSpPr/>
          <p:nvPr/>
        </p:nvGrpSpPr>
        <p:grpSpPr>
          <a:xfrm>
            <a:off x="615126" y="1886591"/>
            <a:ext cx="2022569" cy="4030133"/>
            <a:chOff x="615126" y="1789984"/>
            <a:chExt cx="2022569" cy="4030133"/>
          </a:xfrm>
        </p:grpSpPr>
        <p:sp>
          <p:nvSpPr>
            <p:cNvPr id="80" name="TextBox 79">
              <a:extLst>
                <a:ext uri="{FF2B5EF4-FFF2-40B4-BE49-F238E27FC236}">
                  <a16:creationId xmlns:a16="http://schemas.microsoft.com/office/drawing/2014/main" id="{28C10034-3592-6453-245A-0A3588909911}"/>
                </a:ext>
              </a:extLst>
            </p:cNvPr>
            <p:cNvSpPr txBox="1"/>
            <p:nvPr/>
          </p:nvSpPr>
          <p:spPr>
            <a:xfrm>
              <a:off x="634955" y="4979298"/>
              <a:ext cx="1960641" cy="738664"/>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IBOs Plug 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Every Sunday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Also great for guests!</a:t>
              </a:r>
            </a:p>
          </p:txBody>
        </p:sp>
        <p:sp>
          <p:nvSpPr>
            <p:cNvPr id="81" name="TextBox 80">
              <a:extLst>
                <a:ext uri="{FF2B5EF4-FFF2-40B4-BE49-F238E27FC236}">
                  <a16:creationId xmlns:a16="http://schemas.microsoft.com/office/drawing/2014/main" id="{617F0788-8C04-F53F-8696-B390C27EB1BD}"/>
                </a:ext>
              </a:extLst>
            </p:cNvPr>
            <p:cNvSpPr txBox="1"/>
            <p:nvPr/>
          </p:nvSpPr>
          <p:spPr>
            <a:xfrm>
              <a:off x="615126" y="2427616"/>
              <a:ext cx="1991605" cy="461665"/>
            </a:xfrm>
            <a:prstGeom prst="rect">
              <a:avLst/>
            </a:prstGeom>
            <a:solidFill>
              <a:srgbClr val="F2682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7:00 p.m. CT</a:t>
              </a:r>
            </a:p>
          </p:txBody>
        </p:sp>
        <p:sp>
          <p:nvSpPr>
            <p:cNvPr id="82" name="Rectangle 81">
              <a:extLst>
                <a:ext uri="{FF2B5EF4-FFF2-40B4-BE49-F238E27FC236}">
                  <a16:creationId xmlns:a16="http://schemas.microsoft.com/office/drawing/2014/main" id="{5E2C73EA-7B78-88D2-FC48-6AD06BFCB430}"/>
                </a:ext>
              </a:extLst>
            </p:cNvPr>
            <p:cNvSpPr/>
            <p:nvPr/>
          </p:nvSpPr>
          <p:spPr>
            <a:xfrm>
              <a:off x="627226" y="1789984"/>
              <a:ext cx="1991606" cy="4030133"/>
            </a:xfrm>
            <a:prstGeom prst="rect">
              <a:avLst/>
            </a:prstGeom>
            <a:noFill/>
            <a:ln w="38100">
              <a:solidFill>
                <a:srgbClr val="0E2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TextBox 82">
              <a:extLst>
                <a:ext uri="{FF2B5EF4-FFF2-40B4-BE49-F238E27FC236}">
                  <a16:creationId xmlns:a16="http://schemas.microsoft.com/office/drawing/2014/main" id="{8535CEAB-707A-8621-6715-B3875BB1699C}"/>
                </a:ext>
              </a:extLst>
            </p:cNvPr>
            <p:cNvSpPr txBox="1"/>
            <p:nvPr/>
          </p:nvSpPr>
          <p:spPr>
            <a:xfrm>
              <a:off x="627226" y="1789984"/>
              <a:ext cx="19916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SUNDAY</a:t>
              </a:r>
            </a:p>
          </p:txBody>
        </p:sp>
        <p:pic>
          <p:nvPicPr>
            <p:cNvPr id="84" name="Picture 83" descr="Blue text on a black background&#10;&#10;Description automatically generated">
              <a:extLst>
                <a:ext uri="{FF2B5EF4-FFF2-40B4-BE49-F238E27FC236}">
                  <a16:creationId xmlns:a16="http://schemas.microsoft.com/office/drawing/2014/main" id="{70994417-E641-A981-ED55-D5A03C0968DD}"/>
                </a:ext>
              </a:extLst>
            </p:cNvPr>
            <p:cNvPicPr>
              <a:picLocks noChangeAspect="1"/>
            </p:cNvPicPr>
            <p:nvPr/>
          </p:nvPicPr>
          <p:blipFill>
            <a:blip r:embed="rId7"/>
            <a:stretch>
              <a:fillRect/>
            </a:stretch>
          </p:blipFill>
          <p:spPr>
            <a:xfrm>
              <a:off x="646089" y="3455913"/>
              <a:ext cx="1991606" cy="1073163"/>
            </a:xfrm>
            <a:prstGeom prst="rect">
              <a:avLst/>
            </a:prstGeom>
          </p:spPr>
        </p:pic>
        <p:pic>
          <p:nvPicPr>
            <p:cNvPr id="85" name="Picture 4" descr="Zoom Logo">
              <a:extLst>
                <a:ext uri="{FF2B5EF4-FFF2-40B4-BE49-F238E27FC236}">
                  <a16:creationId xmlns:a16="http://schemas.microsoft.com/office/drawing/2014/main" id="{6023DAF8-1794-A241-939C-9B03C1F4F3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82365" y="3544584"/>
              <a:ext cx="564498" cy="317248"/>
            </a:xfrm>
            <a:prstGeom prst="rect">
              <a:avLst/>
            </a:prstGeom>
            <a:noFill/>
            <a:extLst>
              <a:ext uri="{909E8E84-426E-40DD-AFC4-6F175D3DCCD1}">
                <a14:hiddenFill xmlns:a14="http://schemas.microsoft.com/office/drawing/2010/main">
                  <a:solidFill>
                    <a:srgbClr val="FFFFFF"/>
                  </a:solidFill>
                </a14:hiddenFill>
              </a:ext>
            </a:extLst>
          </p:spPr>
        </p:pic>
      </p:grpSp>
      <p:sp>
        <p:nvSpPr>
          <p:cNvPr id="94" name="TextBox 93">
            <a:extLst>
              <a:ext uri="{FF2B5EF4-FFF2-40B4-BE49-F238E27FC236}">
                <a16:creationId xmlns:a16="http://schemas.microsoft.com/office/drawing/2014/main" id="{8A72D37E-6B86-14B9-F5B1-EADCE33BD67C}"/>
              </a:ext>
            </a:extLst>
          </p:cNvPr>
          <p:cNvSpPr txBox="1"/>
          <p:nvPr/>
        </p:nvSpPr>
        <p:spPr>
          <a:xfrm>
            <a:off x="1" y="866287"/>
            <a:ext cx="1219200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5E5E5E"/>
                </a:solidFill>
                <a:effectLst/>
                <a:uLnTx/>
                <a:uFillTx/>
                <a:latin typeface="Arial"/>
                <a:ea typeface="+mn-ea"/>
                <a:cs typeface="+mn-cs"/>
              </a:rPr>
              <a:t>Guests are welcome for all events.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5E5E5E"/>
                </a:solidFill>
                <a:effectLst/>
                <a:uLnTx/>
                <a:uFillTx/>
                <a:latin typeface="Arial"/>
                <a:ea typeface="+mn-ea"/>
                <a:cs typeface="+mn-cs"/>
              </a:rPr>
              <a:t>New IBO Trainings are preceded by a short business overview.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5E5E5E"/>
                </a:solidFill>
                <a:effectLst/>
                <a:uLnTx/>
                <a:uFillTx/>
                <a:latin typeface="Arial"/>
                <a:ea typeface="+mn-ea"/>
                <a:cs typeface="+mn-cs"/>
              </a:rPr>
              <a:t>The Healthcare Coverage informational Zoom will be followed by a short business overview</a:t>
            </a:r>
          </a:p>
        </p:txBody>
      </p:sp>
      <p:grpSp>
        <p:nvGrpSpPr>
          <p:cNvPr id="5" name="Group 4">
            <a:extLst>
              <a:ext uri="{FF2B5EF4-FFF2-40B4-BE49-F238E27FC236}">
                <a16:creationId xmlns:a16="http://schemas.microsoft.com/office/drawing/2014/main" id="{8D7A648F-BBB0-D6BE-AEBA-51FFEF7AE88B}"/>
              </a:ext>
            </a:extLst>
          </p:cNvPr>
          <p:cNvGrpSpPr/>
          <p:nvPr/>
        </p:nvGrpSpPr>
        <p:grpSpPr>
          <a:xfrm>
            <a:off x="7333653" y="1886591"/>
            <a:ext cx="1994634" cy="4030133"/>
            <a:chOff x="7333653" y="1886591"/>
            <a:chExt cx="1994634" cy="4030133"/>
          </a:xfrm>
        </p:grpSpPr>
        <p:grpSp>
          <p:nvGrpSpPr>
            <p:cNvPr id="86" name="Group 85">
              <a:extLst>
                <a:ext uri="{FF2B5EF4-FFF2-40B4-BE49-F238E27FC236}">
                  <a16:creationId xmlns:a16="http://schemas.microsoft.com/office/drawing/2014/main" id="{FBE4277A-D35C-4656-9269-EDC77AC65F85}"/>
                </a:ext>
              </a:extLst>
            </p:cNvPr>
            <p:cNvGrpSpPr/>
            <p:nvPr/>
          </p:nvGrpSpPr>
          <p:grpSpPr>
            <a:xfrm>
              <a:off x="7333653" y="1886591"/>
              <a:ext cx="1994634" cy="4030133"/>
              <a:chOff x="7333653" y="1789984"/>
              <a:chExt cx="1994634" cy="4030133"/>
            </a:xfrm>
          </p:grpSpPr>
          <p:sp>
            <p:nvSpPr>
              <p:cNvPr id="87" name="TextBox 86">
                <a:extLst>
                  <a:ext uri="{FF2B5EF4-FFF2-40B4-BE49-F238E27FC236}">
                    <a16:creationId xmlns:a16="http://schemas.microsoft.com/office/drawing/2014/main" id="{9E9E8869-E80C-1A6D-E275-2C524258FD46}"/>
                  </a:ext>
                </a:extLst>
              </p:cNvPr>
              <p:cNvSpPr txBox="1"/>
              <p:nvPr/>
            </p:nvSpPr>
            <p:spPr>
              <a:xfrm>
                <a:off x="7336680" y="4979298"/>
                <a:ext cx="1985554" cy="738664"/>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Perfect for potential Impact customers.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Includes Q&amp;A</a:t>
                </a:r>
              </a:p>
            </p:txBody>
          </p:sp>
          <p:sp>
            <p:nvSpPr>
              <p:cNvPr id="88" name="TextBox 87">
                <a:extLst>
                  <a:ext uri="{FF2B5EF4-FFF2-40B4-BE49-F238E27FC236}">
                    <a16:creationId xmlns:a16="http://schemas.microsoft.com/office/drawing/2014/main" id="{C4B064C3-19D4-A7B3-F052-ADB51BEB0C51}"/>
                  </a:ext>
                </a:extLst>
              </p:cNvPr>
              <p:cNvSpPr txBox="1"/>
              <p:nvPr/>
            </p:nvSpPr>
            <p:spPr>
              <a:xfrm>
                <a:off x="7336682" y="2427616"/>
                <a:ext cx="1991605" cy="461665"/>
              </a:xfrm>
              <a:prstGeom prst="rect">
                <a:avLst/>
              </a:prstGeom>
              <a:solidFill>
                <a:srgbClr val="F2682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7:00 p.m. CT</a:t>
                </a:r>
              </a:p>
            </p:txBody>
          </p:sp>
          <p:sp>
            <p:nvSpPr>
              <p:cNvPr id="89" name="Rectangle 88">
                <a:extLst>
                  <a:ext uri="{FF2B5EF4-FFF2-40B4-BE49-F238E27FC236}">
                    <a16:creationId xmlns:a16="http://schemas.microsoft.com/office/drawing/2014/main" id="{6CBC6E4B-292F-C5C7-ED7A-FC7E69D1880B}"/>
                  </a:ext>
                </a:extLst>
              </p:cNvPr>
              <p:cNvSpPr/>
              <p:nvPr/>
            </p:nvSpPr>
            <p:spPr>
              <a:xfrm>
                <a:off x="7336681" y="1789984"/>
                <a:ext cx="1991606" cy="4030133"/>
              </a:xfrm>
              <a:prstGeom prst="rect">
                <a:avLst/>
              </a:prstGeom>
              <a:noFill/>
              <a:ln w="38100">
                <a:solidFill>
                  <a:srgbClr val="0E2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TextBox 89">
                <a:extLst>
                  <a:ext uri="{FF2B5EF4-FFF2-40B4-BE49-F238E27FC236}">
                    <a16:creationId xmlns:a16="http://schemas.microsoft.com/office/drawing/2014/main" id="{F14AE829-2211-A7ED-8ADE-73727E2FFC10}"/>
                  </a:ext>
                </a:extLst>
              </p:cNvPr>
              <p:cNvSpPr txBox="1"/>
              <p:nvPr/>
            </p:nvSpPr>
            <p:spPr>
              <a:xfrm>
                <a:off x="7336681" y="1789984"/>
                <a:ext cx="19916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THURSDAY</a:t>
                </a:r>
              </a:p>
            </p:txBody>
          </p:sp>
          <p:pic>
            <p:nvPicPr>
              <p:cNvPr id="91" name="Picture 2">
                <a:extLst>
                  <a:ext uri="{FF2B5EF4-FFF2-40B4-BE49-F238E27FC236}">
                    <a16:creationId xmlns:a16="http://schemas.microsoft.com/office/drawing/2014/main" id="{B2178E60-A275-BE97-AE01-1AC4A36E3D1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7153"/>
              <a:stretch/>
            </p:blipFill>
            <p:spPr bwMode="auto">
              <a:xfrm>
                <a:off x="7511551" y="3862814"/>
                <a:ext cx="1641866" cy="523220"/>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24592DF0-E0D5-EAE3-83B7-0CEC7863EE73}"/>
                  </a:ext>
                </a:extLst>
              </p:cNvPr>
              <p:cNvSpPr txBox="1"/>
              <p:nvPr/>
            </p:nvSpPr>
            <p:spPr>
              <a:xfrm>
                <a:off x="7333653" y="4430268"/>
                <a:ext cx="1991607"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D2D51"/>
                    </a:solidFill>
                    <a:effectLst>
                      <a:outerShdw blurRad="50800" dist="38100" dir="2700000" algn="tl" rotWithShape="0">
                        <a:prstClr val="black">
                          <a:alpha val="40000"/>
                        </a:prstClr>
                      </a:outerShdw>
                    </a:effectLst>
                    <a:uLnTx/>
                    <a:uFillTx/>
                    <a:latin typeface="Calibri" panose="020F0502020204030204"/>
                    <a:ea typeface="+mn-ea"/>
                    <a:cs typeface="+mn-cs"/>
                  </a:rPr>
                  <a:t>Guests can register to attend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err="1">
                    <a:ln>
                      <a:noFill/>
                    </a:ln>
                    <a:solidFill>
                      <a:srgbClr val="003AC0"/>
                    </a:solidFill>
                    <a:effectLst/>
                    <a:uLnTx/>
                    <a:uFillTx/>
                    <a:latin typeface="Calibri" panose="020F0502020204030204"/>
                    <a:ea typeface="+mn-ea"/>
                    <a:cs typeface="+mn-cs"/>
                  </a:rPr>
                  <a:t>HealthCoverageRedefined.com</a:t>
                </a:r>
                <a:endParaRPr kumimoji="0" lang="en-US" sz="1100" b="0" i="1" u="none" strike="noStrike" kern="1200" cap="none" spc="0" normalizeH="0" baseline="0" noProof="0" dirty="0">
                  <a:ln>
                    <a:noFill/>
                  </a:ln>
                  <a:solidFill>
                    <a:srgbClr val="003AC0"/>
                  </a:solidFill>
                  <a:effectLst/>
                  <a:uLnTx/>
                  <a:uFillTx/>
                  <a:latin typeface="Calibri" panose="020F0502020204030204"/>
                  <a:ea typeface="+mn-ea"/>
                  <a:cs typeface="+mn-cs"/>
                </a:endParaRPr>
              </a:p>
            </p:txBody>
          </p:sp>
        </p:grpSp>
        <p:pic>
          <p:nvPicPr>
            <p:cNvPr id="1026" name="Picture 2">
              <a:extLst>
                <a:ext uri="{FF2B5EF4-FFF2-40B4-BE49-F238E27FC236}">
                  <a16:creationId xmlns:a16="http://schemas.microsoft.com/office/drawing/2014/main" id="{776BCA8F-B9A5-7318-ACCB-923794116E5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293" t="7173" r="75069" b="6185"/>
            <a:stretch/>
          </p:blipFill>
          <p:spPr bwMode="auto">
            <a:xfrm>
              <a:off x="7913686" y="3073333"/>
              <a:ext cx="831539" cy="84112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10926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anim calcmode="lin" valueType="num">
                                      <p:cBhvr>
                                        <p:cTn id="8" dur="500" fill="hold"/>
                                        <p:tgtEl>
                                          <p:spTgt spid="79"/>
                                        </p:tgtEl>
                                        <p:attrNameLst>
                                          <p:attrName>ppt_x</p:attrName>
                                        </p:attrNameLst>
                                      </p:cBhvr>
                                      <p:tavLst>
                                        <p:tav tm="0">
                                          <p:val>
                                            <p:strVal val="#ppt_x"/>
                                          </p:val>
                                        </p:tav>
                                        <p:tav tm="100000">
                                          <p:val>
                                            <p:strVal val="#ppt_x"/>
                                          </p:val>
                                        </p:tav>
                                      </p:tavLst>
                                    </p:anim>
                                    <p:anim calcmode="lin" valueType="num">
                                      <p:cBhvr>
                                        <p:cTn id="9" dur="500" fill="hold"/>
                                        <p:tgtEl>
                                          <p:spTgt spid="7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fade">
                                      <p:cBhvr>
                                        <p:cTn id="13" dur="500"/>
                                        <p:tgtEl>
                                          <p:spTgt spid="73"/>
                                        </p:tgtEl>
                                      </p:cBhvr>
                                    </p:animEffect>
                                    <p:anim calcmode="lin" valueType="num">
                                      <p:cBhvr>
                                        <p:cTn id="14" dur="500" fill="hold"/>
                                        <p:tgtEl>
                                          <p:spTgt spid="73"/>
                                        </p:tgtEl>
                                        <p:attrNameLst>
                                          <p:attrName>ppt_x</p:attrName>
                                        </p:attrNameLst>
                                      </p:cBhvr>
                                      <p:tavLst>
                                        <p:tav tm="0">
                                          <p:val>
                                            <p:strVal val="#ppt_x"/>
                                          </p:val>
                                        </p:tav>
                                        <p:tav tm="100000">
                                          <p:val>
                                            <p:strVal val="#ppt_x"/>
                                          </p:val>
                                        </p:tav>
                                      </p:tavLst>
                                    </p:anim>
                                    <p:anim calcmode="lin" valueType="num">
                                      <p:cBhvr>
                                        <p:cTn id="15" dur="500" fill="hold"/>
                                        <p:tgtEl>
                                          <p:spTgt spid="7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anim calcmode="lin" valueType="num">
                                      <p:cBhvr>
                                        <p:cTn id="20" dur="500" fill="hold"/>
                                        <p:tgtEl>
                                          <p:spTgt spid="61"/>
                                        </p:tgtEl>
                                        <p:attrNameLst>
                                          <p:attrName>ppt_x</p:attrName>
                                        </p:attrNameLst>
                                      </p:cBhvr>
                                      <p:tavLst>
                                        <p:tav tm="0">
                                          <p:val>
                                            <p:strVal val="#ppt_x"/>
                                          </p:val>
                                        </p:tav>
                                        <p:tav tm="100000">
                                          <p:val>
                                            <p:strVal val="#ppt_x"/>
                                          </p:val>
                                        </p:tav>
                                      </p:tavLst>
                                    </p:anim>
                                    <p:anim calcmode="lin" valueType="num">
                                      <p:cBhvr>
                                        <p:cTn id="21" dur="500" fill="hold"/>
                                        <p:tgtEl>
                                          <p:spTgt spid="61"/>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fade">
                                      <p:cBhvr>
                                        <p:cTn id="31" dur="500"/>
                                        <p:tgtEl>
                                          <p:spTgt spid="67"/>
                                        </p:tgtEl>
                                      </p:cBhvr>
                                    </p:animEffect>
                                    <p:anim calcmode="lin" valueType="num">
                                      <p:cBhvr>
                                        <p:cTn id="32" dur="500" fill="hold"/>
                                        <p:tgtEl>
                                          <p:spTgt spid="67"/>
                                        </p:tgtEl>
                                        <p:attrNameLst>
                                          <p:attrName>ppt_x</p:attrName>
                                        </p:attrNameLst>
                                      </p:cBhvr>
                                      <p:tavLst>
                                        <p:tav tm="0">
                                          <p:val>
                                            <p:strVal val="#ppt_x"/>
                                          </p:val>
                                        </p:tav>
                                        <p:tav tm="100000">
                                          <p:val>
                                            <p:strVal val="#ppt_x"/>
                                          </p:val>
                                        </p:tav>
                                      </p:tavLst>
                                    </p:anim>
                                    <p:anim calcmode="lin" valueType="num">
                                      <p:cBhvr>
                                        <p:cTn id="33" dur="500" fill="hold"/>
                                        <p:tgtEl>
                                          <p:spTgt spid="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7" name="Rectangle 1046">
            <a:extLst>
              <a:ext uri="{FF2B5EF4-FFF2-40B4-BE49-F238E27FC236}">
                <a16:creationId xmlns:a16="http://schemas.microsoft.com/office/drawing/2014/main" id="{E6F01E9F-6B0E-4CF9-87AF-27ECD8D460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Omni Orlando Resort at ChampionsGate | Orlando Hotels">
            <a:extLst>
              <a:ext uri="{FF2B5EF4-FFF2-40B4-BE49-F238E27FC236}">
                <a16:creationId xmlns:a16="http://schemas.microsoft.com/office/drawing/2014/main" id="{16BCBF5E-D404-B0EB-0EC8-870D885F7D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931" r="7692" b="3"/>
          <a:stretch/>
        </p:blipFill>
        <p:spPr bwMode="auto">
          <a:xfrm>
            <a:off x="20" y="10"/>
            <a:ext cx="4635480" cy="342898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Orlando Water Parks &amp; Pools | Omni Orlando Resort in FL">
            <a:extLst>
              <a:ext uri="{FF2B5EF4-FFF2-40B4-BE49-F238E27FC236}">
                <a16:creationId xmlns:a16="http://schemas.microsoft.com/office/drawing/2014/main" id="{DB4723C3-6FD4-2B82-825A-5E22649727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207" r="10646" b="2"/>
          <a:stretch/>
        </p:blipFill>
        <p:spPr bwMode="auto">
          <a:xfrm>
            <a:off x="20" y="3548987"/>
            <a:ext cx="4635480" cy="330901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Omni Orlando Resort at ChampionsGate | Condé Nast Traveler">
            <a:extLst>
              <a:ext uri="{FF2B5EF4-FFF2-40B4-BE49-F238E27FC236}">
                <a16:creationId xmlns:a16="http://schemas.microsoft.com/office/drawing/2014/main" id="{5342DEEC-C8BC-1DE0-8EDB-E17949FA26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211" b="1"/>
          <a:stretch/>
        </p:blipFill>
        <p:spPr bwMode="auto">
          <a:xfrm>
            <a:off x="4738959" y="10"/>
            <a:ext cx="7453039" cy="442280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THE 10 BEST Orlando Theme Parks (Updated 2024) - Tripadvisor">
            <a:extLst>
              <a:ext uri="{FF2B5EF4-FFF2-40B4-BE49-F238E27FC236}">
                <a16:creationId xmlns:a16="http://schemas.microsoft.com/office/drawing/2014/main" id="{FF28E4C6-D48B-8A4C-9CBA-F723AE4A048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904" r="6" b="6"/>
          <a:stretch/>
        </p:blipFill>
        <p:spPr bwMode="auto">
          <a:xfrm>
            <a:off x="4735912" y="4526276"/>
            <a:ext cx="2430949" cy="233172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ow Many Disney Parks Are There?">
            <a:extLst>
              <a:ext uri="{FF2B5EF4-FFF2-40B4-BE49-F238E27FC236}">
                <a16:creationId xmlns:a16="http://schemas.microsoft.com/office/drawing/2014/main" id="{6E7BA0C9-1D4B-5E14-6D84-57CDB358F0C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059" r="22888" b="-1"/>
          <a:stretch/>
        </p:blipFill>
        <p:spPr bwMode="auto">
          <a:xfrm>
            <a:off x="7267272" y="4526276"/>
            <a:ext cx="2412157" cy="23317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mni Orlando Resort at ChampionsGate | Orlando Hotels">
            <a:extLst>
              <a:ext uri="{FF2B5EF4-FFF2-40B4-BE49-F238E27FC236}">
                <a16:creationId xmlns:a16="http://schemas.microsoft.com/office/drawing/2014/main" id="{4B36ABF1-1C96-ECEB-F94E-1B505CE3258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5772" r="15777" b="-4"/>
          <a:stretch/>
        </p:blipFill>
        <p:spPr bwMode="auto">
          <a:xfrm>
            <a:off x="9779836" y="4526274"/>
            <a:ext cx="2412157" cy="233172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AF01042-6929-41FB-C8EB-905801DC7826}"/>
              </a:ext>
            </a:extLst>
          </p:cNvPr>
          <p:cNvGrpSpPr/>
          <p:nvPr/>
        </p:nvGrpSpPr>
        <p:grpSpPr>
          <a:xfrm>
            <a:off x="2203922" y="1464340"/>
            <a:ext cx="4474204" cy="3929311"/>
            <a:chOff x="3858898" y="1388824"/>
            <a:chExt cx="4474204" cy="3929311"/>
          </a:xfrm>
        </p:grpSpPr>
        <p:grpSp>
          <p:nvGrpSpPr>
            <p:cNvPr id="9" name="Group 8">
              <a:extLst>
                <a:ext uri="{FF2B5EF4-FFF2-40B4-BE49-F238E27FC236}">
                  <a16:creationId xmlns:a16="http://schemas.microsoft.com/office/drawing/2014/main" id="{1DA00CB1-F622-8525-978D-A61BAF9C231A}"/>
                </a:ext>
              </a:extLst>
            </p:cNvPr>
            <p:cNvGrpSpPr/>
            <p:nvPr/>
          </p:nvGrpSpPr>
          <p:grpSpPr>
            <a:xfrm>
              <a:off x="3858898" y="1388824"/>
              <a:ext cx="4474204" cy="3929311"/>
              <a:chOff x="3938022" y="1363772"/>
              <a:chExt cx="4474204" cy="3929311"/>
            </a:xfrm>
          </p:grpSpPr>
          <p:sp>
            <p:nvSpPr>
              <p:cNvPr id="8" name="Rectangle 7">
                <a:extLst>
                  <a:ext uri="{FF2B5EF4-FFF2-40B4-BE49-F238E27FC236}">
                    <a16:creationId xmlns:a16="http://schemas.microsoft.com/office/drawing/2014/main" id="{ADD3AAC7-BFD7-F81E-FA5B-51EE9C2347EB}"/>
                  </a:ext>
                </a:extLst>
              </p:cNvPr>
              <p:cNvSpPr/>
              <p:nvPr/>
            </p:nvSpPr>
            <p:spPr>
              <a:xfrm>
                <a:off x="3938022" y="1363772"/>
                <a:ext cx="4474204" cy="3929311"/>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4E9170CD-76C2-25D6-6F44-572ECBCA94CB}"/>
                  </a:ext>
                </a:extLst>
              </p:cNvPr>
              <p:cNvGrpSpPr/>
              <p:nvPr/>
            </p:nvGrpSpPr>
            <p:grpSpPr>
              <a:xfrm>
                <a:off x="4142236" y="1514812"/>
                <a:ext cx="3994160" cy="2756577"/>
                <a:chOff x="4097396" y="2141113"/>
                <a:chExt cx="3994160" cy="2756577"/>
              </a:xfrm>
            </p:grpSpPr>
            <p:pic>
              <p:nvPicPr>
                <p:cNvPr id="5" name="Picture 4" descr="A logo with a black background&#10;&#10;Description automatically generated">
                  <a:extLst>
                    <a:ext uri="{FF2B5EF4-FFF2-40B4-BE49-F238E27FC236}">
                      <a16:creationId xmlns:a16="http://schemas.microsoft.com/office/drawing/2014/main" id="{9144F4E5-4183-D80B-041A-1D14FEED959B}"/>
                    </a:ext>
                  </a:extLst>
                </p:cNvPr>
                <p:cNvPicPr>
                  <a:picLocks noChangeAspect="1"/>
                </p:cNvPicPr>
                <p:nvPr/>
              </p:nvPicPr>
              <p:blipFill>
                <a:blip r:embed="rId8"/>
                <a:stretch>
                  <a:fillRect/>
                </a:stretch>
              </p:blipFill>
              <p:spPr>
                <a:xfrm>
                  <a:off x="4097396" y="2141113"/>
                  <a:ext cx="3994160" cy="1668227"/>
                </a:xfrm>
                <a:prstGeom prst="rect">
                  <a:avLst/>
                </a:prstGeom>
              </p:spPr>
            </p:pic>
            <p:sp>
              <p:nvSpPr>
                <p:cNvPr id="6" name="TextBox 5">
                  <a:extLst>
                    <a:ext uri="{FF2B5EF4-FFF2-40B4-BE49-F238E27FC236}">
                      <a16:creationId xmlns:a16="http://schemas.microsoft.com/office/drawing/2014/main" id="{D334E3E9-3254-3479-2867-465A9F506155}"/>
                    </a:ext>
                  </a:extLst>
                </p:cNvPr>
                <p:cNvSpPr txBox="1"/>
                <p:nvPr/>
              </p:nvSpPr>
              <p:spPr>
                <a:xfrm>
                  <a:off x="4097396" y="3912805"/>
                  <a:ext cx="3994160" cy="984885"/>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800" b="0" i="0" u="none" strike="noStrike" kern="1200" cap="none" spc="600" normalizeH="0" baseline="0" noProof="0" dirty="0">
                      <a:ln>
                        <a:noFill/>
                      </a:ln>
                      <a:solidFill>
                        <a:srgbClr val="ED7D31"/>
                      </a:solidFill>
                      <a:effectLst>
                        <a:outerShdw blurRad="50800" dist="38100" dir="2700000" algn="tl" rotWithShape="0">
                          <a:prstClr val="black">
                            <a:alpha val="40000"/>
                          </a:prstClr>
                        </a:outerShdw>
                      </a:effectLst>
                      <a:uLnTx/>
                      <a:uFillTx/>
                      <a:latin typeface="Roboto Light" panose="02000000000000000000" pitchFamily="2" charset="0"/>
                      <a:ea typeface="Roboto Light" panose="02000000000000000000" pitchFamily="2" charset="0"/>
                      <a:cs typeface="+mn-cs"/>
                    </a:rPr>
                    <a:t>ORLANDO</a:t>
                  </a:r>
                </a:p>
              </p:txBody>
            </p:sp>
          </p:grpSp>
        </p:grpSp>
        <p:sp>
          <p:nvSpPr>
            <p:cNvPr id="2" name="TextBox 1">
              <a:extLst>
                <a:ext uri="{FF2B5EF4-FFF2-40B4-BE49-F238E27FC236}">
                  <a16:creationId xmlns:a16="http://schemas.microsoft.com/office/drawing/2014/main" id="{6203CFA8-C9E6-5DD3-5F85-2BAC211C9962}"/>
                </a:ext>
              </a:extLst>
            </p:cNvPr>
            <p:cNvSpPr txBox="1"/>
            <p:nvPr/>
          </p:nvSpPr>
          <p:spPr>
            <a:xfrm>
              <a:off x="3858898" y="4177079"/>
              <a:ext cx="44742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2D51"/>
                  </a:solidFill>
                  <a:effectLst/>
                  <a:uLnTx/>
                  <a:uFillTx/>
                  <a:latin typeface="Roboto Medium" panose="02000000000000000000" pitchFamily="2" charset="0"/>
                  <a:ea typeface="Roboto Medium" panose="02000000000000000000" pitchFamily="2" charset="0"/>
                  <a:cs typeface="+mn-cs"/>
                </a:rPr>
                <a:t>October 12 – 13, 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ED7D31"/>
                  </a:solidFill>
                  <a:effectLst/>
                  <a:uLnTx/>
                  <a:uFillTx/>
                  <a:latin typeface="Roboto Light" panose="02000000000000000000" pitchFamily="2" charset="0"/>
                  <a:ea typeface="Roboto Light" panose="02000000000000000000" pitchFamily="2" charset="0"/>
                  <a:cs typeface="+mn-cs"/>
                </a:rPr>
                <a:t>www.ACNElevate.com</a:t>
              </a:r>
              <a:endParaRPr kumimoji="0" lang="en-US" sz="2800" b="0" i="1" u="none" strike="noStrike" kern="1200" cap="none" spc="0" normalizeH="0" baseline="0" noProof="0" dirty="0">
                <a:ln>
                  <a:noFill/>
                </a:ln>
                <a:solidFill>
                  <a:srgbClr val="ED7D31"/>
                </a:solidFill>
                <a:effectLst/>
                <a:uLnTx/>
                <a:uFillTx/>
                <a:latin typeface="Roboto Light" panose="02000000000000000000" pitchFamily="2" charset="0"/>
                <a:ea typeface="Roboto Light" panose="02000000000000000000" pitchFamily="2" charset="0"/>
                <a:cs typeface="+mn-cs"/>
              </a:endParaRPr>
            </a:p>
          </p:txBody>
        </p:sp>
      </p:grpSp>
    </p:spTree>
    <p:extLst>
      <p:ext uri="{BB962C8B-B14F-4D97-AF65-F5344CB8AC3E}">
        <p14:creationId xmlns:p14="http://schemas.microsoft.com/office/powerpoint/2010/main" val="7116883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CN | LinkedIn">
            <a:extLst>
              <a:ext uri="{FF2B5EF4-FFF2-40B4-BE49-F238E27FC236}">
                <a16:creationId xmlns:a16="http://schemas.microsoft.com/office/drawing/2014/main" id="{33946772-8454-F61B-57DB-BDA52EEA36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625"/>
          <a:stretch/>
        </p:blipFill>
        <p:spPr bwMode="auto">
          <a:xfrm>
            <a:off x="-11328" y="-1"/>
            <a:ext cx="12203327" cy="68643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grey color palette&#10;&#10;Description automatically generated">
            <a:extLst>
              <a:ext uri="{FF2B5EF4-FFF2-40B4-BE49-F238E27FC236}">
                <a16:creationId xmlns:a16="http://schemas.microsoft.com/office/drawing/2014/main" id="{4E6ED7BF-BF49-DB2A-0980-8492FCA1ADB9}"/>
              </a:ext>
            </a:extLst>
          </p:cNvPr>
          <p:cNvPicPr>
            <a:picLocks noChangeAspect="1"/>
          </p:cNvPicPr>
          <p:nvPr/>
        </p:nvPicPr>
        <p:blipFill>
          <a:blip r:embed="rId4"/>
          <a:stretch>
            <a:fillRect/>
          </a:stretch>
        </p:blipFill>
        <p:spPr>
          <a:xfrm rot="16200000">
            <a:off x="-2540291" y="3077238"/>
            <a:ext cx="3562350" cy="1104900"/>
          </a:xfrm>
          <a:prstGeom prst="rect">
            <a:avLst/>
          </a:prstGeom>
        </p:spPr>
      </p:pic>
      <p:sp>
        <p:nvSpPr>
          <p:cNvPr id="4" name="TextBox 3">
            <a:extLst>
              <a:ext uri="{FF2B5EF4-FFF2-40B4-BE49-F238E27FC236}">
                <a16:creationId xmlns:a16="http://schemas.microsoft.com/office/drawing/2014/main" id="{8C139043-2440-3D49-4CD4-3634B517E9DC}"/>
              </a:ext>
            </a:extLst>
          </p:cNvPr>
          <p:cNvSpPr txBox="1"/>
          <p:nvPr/>
        </p:nvSpPr>
        <p:spPr>
          <a:xfrm>
            <a:off x="4987089" y="2971801"/>
            <a:ext cx="914400" cy="369332"/>
          </a:xfrm>
          <a:prstGeom prst="rect">
            <a:avLst/>
          </a:prstGeom>
          <a:noFill/>
        </p:spPr>
        <p:txBody>
          <a:bodyPr wrap="square" rtlCol="0">
            <a:spAutoFit/>
          </a:bodyPr>
          <a:lstStyle/>
          <a:p>
            <a:endParaRPr lang="en-US" dirty="0">
              <a:solidFill>
                <a:srgbClr val="5E5E5E"/>
              </a:solidFill>
              <a:latin typeface="Arial"/>
              <a:sym typeface="Myriad Pro"/>
            </a:endParaRPr>
          </a:p>
        </p:txBody>
      </p:sp>
      <p:sp>
        <p:nvSpPr>
          <p:cNvPr id="11" name="Rectangle 10">
            <a:extLst>
              <a:ext uri="{FF2B5EF4-FFF2-40B4-BE49-F238E27FC236}">
                <a16:creationId xmlns:a16="http://schemas.microsoft.com/office/drawing/2014/main" id="{41B2DBF6-FEBA-1910-E782-37360A07AD03}"/>
              </a:ext>
            </a:extLst>
          </p:cNvPr>
          <p:cNvSpPr/>
          <p:nvPr/>
        </p:nvSpPr>
        <p:spPr>
          <a:xfrm>
            <a:off x="-11328" y="6371"/>
            <a:ext cx="12203328" cy="6858000"/>
          </a:xfrm>
          <a:prstGeom prst="rect">
            <a:avLst/>
          </a:prstGeom>
          <a:solidFill>
            <a:schemeClr val="accent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228600" hangingPunct="0">
              <a:lnSpc>
                <a:spcPts val="1850"/>
              </a:lnSpc>
            </a:pPr>
            <a:endParaRPr lang="en-US" sz="950" kern="0">
              <a:solidFill>
                <a:srgbClr val="FFFFFF"/>
              </a:solidFill>
              <a:latin typeface="Arial"/>
              <a:sym typeface="Myriad Pro"/>
            </a:endParaRPr>
          </a:p>
        </p:txBody>
      </p:sp>
      <p:pic>
        <p:nvPicPr>
          <p:cNvPr id="10" name="Picture 9" descr="A white letters on a black background&#10;&#10;Description automatically generated">
            <a:extLst>
              <a:ext uri="{FF2B5EF4-FFF2-40B4-BE49-F238E27FC236}">
                <a16:creationId xmlns:a16="http://schemas.microsoft.com/office/drawing/2014/main" id="{919F8E9D-CC4F-8FF0-4AAE-28192BD69E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1821" y="2127581"/>
            <a:ext cx="7977027" cy="30042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9251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CN | LinkedIn">
            <a:extLst>
              <a:ext uri="{FF2B5EF4-FFF2-40B4-BE49-F238E27FC236}">
                <a16:creationId xmlns:a16="http://schemas.microsoft.com/office/drawing/2014/main" id="{38E5D0A3-9B27-E280-6FE0-403FB9C421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625"/>
          <a:stretch/>
        </p:blipFill>
        <p:spPr bwMode="auto">
          <a:xfrm>
            <a:off x="-11328" y="-1"/>
            <a:ext cx="12203327" cy="68643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grey color palette&#10;&#10;Description automatically generated">
            <a:extLst>
              <a:ext uri="{FF2B5EF4-FFF2-40B4-BE49-F238E27FC236}">
                <a16:creationId xmlns:a16="http://schemas.microsoft.com/office/drawing/2014/main" id="{4E6ED7BF-BF49-DB2A-0980-8492FCA1ADB9}"/>
              </a:ext>
            </a:extLst>
          </p:cNvPr>
          <p:cNvPicPr>
            <a:picLocks noChangeAspect="1"/>
          </p:cNvPicPr>
          <p:nvPr/>
        </p:nvPicPr>
        <p:blipFill>
          <a:blip r:embed="rId4"/>
          <a:stretch>
            <a:fillRect/>
          </a:stretch>
        </p:blipFill>
        <p:spPr>
          <a:xfrm rot="16200000">
            <a:off x="-2540291" y="3077238"/>
            <a:ext cx="3562350" cy="1104900"/>
          </a:xfrm>
          <a:prstGeom prst="rect">
            <a:avLst/>
          </a:prstGeom>
        </p:spPr>
      </p:pic>
      <p:sp>
        <p:nvSpPr>
          <p:cNvPr id="4" name="TextBox 3">
            <a:extLst>
              <a:ext uri="{FF2B5EF4-FFF2-40B4-BE49-F238E27FC236}">
                <a16:creationId xmlns:a16="http://schemas.microsoft.com/office/drawing/2014/main" id="{8C139043-2440-3D49-4CD4-3634B517E9DC}"/>
              </a:ext>
            </a:extLst>
          </p:cNvPr>
          <p:cNvSpPr txBox="1"/>
          <p:nvPr/>
        </p:nvSpPr>
        <p:spPr>
          <a:xfrm>
            <a:off x="4987089" y="2971801"/>
            <a:ext cx="914400" cy="369332"/>
          </a:xfrm>
          <a:prstGeom prst="rect">
            <a:avLst/>
          </a:prstGeom>
          <a:noFill/>
        </p:spPr>
        <p:txBody>
          <a:bodyPr wrap="square" rtlCol="0">
            <a:spAutoFit/>
          </a:bodyPr>
          <a:lstStyle/>
          <a:p>
            <a:endParaRPr lang="en-US" dirty="0">
              <a:solidFill>
                <a:srgbClr val="5E5E5E"/>
              </a:solidFill>
              <a:latin typeface="Arial"/>
              <a:sym typeface="Myriad Pro"/>
            </a:endParaRPr>
          </a:p>
        </p:txBody>
      </p:sp>
      <p:sp>
        <p:nvSpPr>
          <p:cNvPr id="7" name="Rectangle 6">
            <a:extLst>
              <a:ext uri="{FF2B5EF4-FFF2-40B4-BE49-F238E27FC236}">
                <a16:creationId xmlns:a16="http://schemas.microsoft.com/office/drawing/2014/main" id="{3D778F3F-BDBF-734B-E5A5-416BBD286AFA}"/>
              </a:ext>
            </a:extLst>
          </p:cNvPr>
          <p:cNvSpPr/>
          <p:nvPr/>
        </p:nvSpPr>
        <p:spPr>
          <a:xfrm>
            <a:off x="946835" y="730250"/>
            <a:ext cx="10287000" cy="5397500"/>
          </a:xfrm>
          <a:prstGeom prst="rect">
            <a:avLst/>
          </a:prstGeom>
          <a:solidFill>
            <a:schemeClr val="accent1">
              <a:alpha val="90000"/>
            </a:schemeClr>
          </a:solidFill>
          <a:ln w="152400" cap="flat">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82880" rIns="274320" rtlCol="0" anchor="ctr"/>
          <a:lstStyle/>
          <a:p>
            <a:pPr marL="127000" algn="just" defTabSz="228600" hangingPunct="0">
              <a:spcBef>
                <a:spcPts val="600"/>
              </a:spcBef>
              <a:buSzPct val="145000"/>
              <a:defRPr sz="5500" spc="-165"/>
            </a:pPr>
            <a:r>
              <a:rPr lang="en-US" sz="3000" i="1" kern="0" spc="-83" dirty="0">
                <a:solidFill>
                  <a:srgbClr val="FFFFFF"/>
                </a:solidFill>
                <a:latin typeface="Calibri" panose="020F0502020204030204" pitchFamily="34" charset="0"/>
                <a:cs typeface="Calibri" panose="020F0502020204030204" pitchFamily="34" charset="0"/>
                <a:sym typeface="Myriad Pro"/>
              </a:rPr>
              <a:t>Refer to the ACN Compensation Plan for complete details. Earnings as an ACN IBO are based solely upon the successful sale of products to customers and their usage of those products. Individuals will incur expenses in operating their ACN business, such as the sign-up and monthly business support fees, as well as other possible operating expenses. </a:t>
            </a:r>
            <a:r>
              <a:rPr lang="en-US" sz="3000" i="1" kern="0" spc="-83" dirty="0">
                <a:solidFill>
                  <a:srgbClr val="FFFFFF"/>
                </a:solidFill>
                <a:latin typeface="Calibri" panose="020F0502020204030204" pitchFamily="34" charset="0"/>
                <a:ea typeface="MyriadPro-BoldIt"/>
                <a:cs typeface="Calibri" panose="020F0502020204030204" pitchFamily="34" charset="0"/>
                <a:sym typeface="MyriadPro-BoldIt"/>
              </a:rPr>
              <a:t>As with any business, earnings and success at ACN are not guaranteed but depend primarily on the individual’s persistence, effort and results of acquiring customers personally and/or through their team. Individuals will not earn income and will lose money as an IBO if customers are not acquired. </a:t>
            </a:r>
          </a:p>
        </p:txBody>
      </p:sp>
    </p:spTree>
    <p:extLst>
      <p:ext uri="{BB962C8B-B14F-4D97-AF65-F5344CB8AC3E}">
        <p14:creationId xmlns:p14="http://schemas.microsoft.com/office/powerpoint/2010/main" val="926220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ACN | LinkedIn">
            <a:extLst>
              <a:ext uri="{FF2B5EF4-FFF2-40B4-BE49-F238E27FC236}">
                <a16:creationId xmlns:a16="http://schemas.microsoft.com/office/drawing/2014/main" id="{713847B3-D528-CDD9-2953-D31DDA18E8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625"/>
          <a:stretch/>
        </p:blipFill>
        <p:spPr bwMode="auto">
          <a:xfrm>
            <a:off x="-11328" y="-1"/>
            <a:ext cx="12203327" cy="68643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grey color palette&#10;&#10;Description automatically generated">
            <a:extLst>
              <a:ext uri="{FF2B5EF4-FFF2-40B4-BE49-F238E27FC236}">
                <a16:creationId xmlns:a16="http://schemas.microsoft.com/office/drawing/2014/main" id="{4E6ED7BF-BF49-DB2A-0980-8492FCA1ADB9}"/>
              </a:ext>
            </a:extLst>
          </p:cNvPr>
          <p:cNvPicPr>
            <a:picLocks noChangeAspect="1"/>
          </p:cNvPicPr>
          <p:nvPr/>
        </p:nvPicPr>
        <p:blipFill>
          <a:blip r:embed="rId3"/>
          <a:stretch>
            <a:fillRect/>
          </a:stretch>
        </p:blipFill>
        <p:spPr>
          <a:xfrm rot="16200000">
            <a:off x="-2451080" y="3077239"/>
            <a:ext cx="3562350" cy="1104900"/>
          </a:xfrm>
          <a:prstGeom prst="rect">
            <a:avLst/>
          </a:prstGeom>
        </p:spPr>
      </p:pic>
      <p:grpSp>
        <p:nvGrpSpPr>
          <p:cNvPr id="34" name="Group 33">
            <a:extLst>
              <a:ext uri="{FF2B5EF4-FFF2-40B4-BE49-F238E27FC236}">
                <a16:creationId xmlns:a16="http://schemas.microsoft.com/office/drawing/2014/main" id="{2AF970FC-7769-20AD-3728-683FFE732E61}"/>
              </a:ext>
            </a:extLst>
          </p:cNvPr>
          <p:cNvGrpSpPr/>
          <p:nvPr/>
        </p:nvGrpSpPr>
        <p:grpSpPr>
          <a:xfrm>
            <a:off x="-14990" y="5037181"/>
            <a:ext cx="12192000" cy="1820819"/>
            <a:chOff x="0" y="10074362"/>
            <a:chExt cx="24384000" cy="3641637"/>
          </a:xfrm>
        </p:grpSpPr>
        <p:sp>
          <p:nvSpPr>
            <p:cNvPr id="6" name="Rectangle 5">
              <a:extLst>
                <a:ext uri="{FF2B5EF4-FFF2-40B4-BE49-F238E27FC236}">
                  <a16:creationId xmlns:a16="http://schemas.microsoft.com/office/drawing/2014/main" id="{2F6C5898-3942-FFA9-8094-2EFD7DF9A55A}"/>
                </a:ext>
              </a:extLst>
            </p:cNvPr>
            <p:cNvSpPr/>
            <p:nvPr/>
          </p:nvSpPr>
          <p:spPr>
            <a:xfrm>
              <a:off x="0" y="10074362"/>
              <a:ext cx="24384000" cy="3641637"/>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endParaRPr kumimoji="0" lang="en-US" sz="7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33" name="Group 32">
              <a:extLst>
                <a:ext uri="{FF2B5EF4-FFF2-40B4-BE49-F238E27FC236}">
                  <a16:creationId xmlns:a16="http://schemas.microsoft.com/office/drawing/2014/main" id="{AC2E6BA1-0564-A88F-6302-AE6D73CB2266}"/>
                </a:ext>
              </a:extLst>
            </p:cNvPr>
            <p:cNvGrpSpPr/>
            <p:nvPr/>
          </p:nvGrpSpPr>
          <p:grpSpPr>
            <a:xfrm>
              <a:off x="2483112" y="10215119"/>
              <a:ext cx="18726263" cy="3227891"/>
              <a:chOff x="2611120" y="10215119"/>
              <a:chExt cx="18726263" cy="3227891"/>
            </a:xfrm>
          </p:grpSpPr>
          <p:grpSp>
            <p:nvGrpSpPr>
              <p:cNvPr id="32" name="Group 31">
                <a:extLst>
                  <a:ext uri="{FF2B5EF4-FFF2-40B4-BE49-F238E27FC236}">
                    <a16:creationId xmlns:a16="http://schemas.microsoft.com/office/drawing/2014/main" id="{0AABEDED-B754-3831-D07A-87222691C0FF}"/>
                  </a:ext>
                </a:extLst>
              </p:cNvPr>
              <p:cNvGrpSpPr/>
              <p:nvPr/>
            </p:nvGrpSpPr>
            <p:grpSpPr>
              <a:xfrm>
                <a:off x="2611120" y="10215119"/>
                <a:ext cx="4463400" cy="3227891"/>
                <a:chOff x="1645920" y="10215119"/>
                <a:chExt cx="4463400" cy="3227891"/>
              </a:xfrm>
            </p:grpSpPr>
            <p:pic>
              <p:nvPicPr>
                <p:cNvPr id="20" name="Google Shape;75;p2" descr="Изображение">
                  <a:extLst>
                    <a:ext uri="{FF2B5EF4-FFF2-40B4-BE49-F238E27FC236}">
                      <a16:creationId xmlns:a16="http://schemas.microsoft.com/office/drawing/2014/main" id="{EFCDC5E9-9042-14A9-110E-4FFAA7C773A7}"/>
                    </a:ext>
                  </a:extLst>
                </p:cNvPr>
                <p:cNvPicPr preferRelativeResize="0"/>
                <p:nvPr/>
              </p:nvPicPr>
              <p:blipFill rotWithShape="1">
                <a:blip r:embed="rId4">
                  <a:alphaModFix/>
                </a:blip>
                <a:srcRect/>
                <a:stretch/>
              </p:blipFill>
              <p:spPr>
                <a:xfrm>
                  <a:off x="2864172" y="11415449"/>
                  <a:ext cx="2026898" cy="2027561"/>
                </a:xfrm>
                <a:prstGeom prst="rect">
                  <a:avLst/>
                </a:prstGeom>
                <a:noFill/>
                <a:ln>
                  <a:noFill/>
                </a:ln>
              </p:spPr>
            </p:pic>
            <p:sp>
              <p:nvSpPr>
                <p:cNvPr id="21" name="TextBox 20">
                  <a:extLst>
                    <a:ext uri="{FF2B5EF4-FFF2-40B4-BE49-F238E27FC236}">
                      <a16:creationId xmlns:a16="http://schemas.microsoft.com/office/drawing/2014/main" id="{2261E575-F1C7-C5C3-EF84-F0EB96C14832}"/>
                    </a:ext>
                  </a:extLst>
                </p:cNvPr>
                <p:cNvSpPr txBox="1"/>
                <p:nvPr/>
              </p:nvSpPr>
              <p:spPr>
                <a:xfrm>
                  <a:off x="1645920" y="10215119"/>
                  <a:ext cx="4463400" cy="129266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Customer Acquisition</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Specialists</a:t>
                  </a:r>
                </a:p>
              </p:txBody>
            </p:sp>
          </p:grpSp>
          <p:grpSp>
            <p:nvGrpSpPr>
              <p:cNvPr id="31" name="Group 30">
                <a:extLst>
                  <a:ext uri="{FF2B5EF4-FFF2-40B4-BE49-F238E27FC236}">
                    <a16:creationId xmlns:a16="http://schemas.microsoft.com/office/drawing/2014/main" id="{EDDEB24A-9ED0-8BAD-DA97-CCC09DCCC0F3}"/>
                  </a:ext>
                </a:extLst>
              </p:cNvPr>
              <p:cNvGrpSpPr/>
              <p:nvPr/>
            </p:nvGrpSpPr>
            <p:grpSpPr>
              <a:xfrm>
                <a:off x="8261634" y="10215119"/>
                <a:ext cx="2543006" cy="3134425"/>
                <a:chOff x="7177952" y="10215119"/>
                <a:chExt cx="2543006" cy="3134425"/>
              </a:xfrm>
            </p:grpSpPr>
            <p:pic>
              <p:nvPicPr>
                <p:cNvPr id="15" name="Google Shape;67;p2" descr="Изображение">
                  <a:extLst>
                    <a:ext uri="{FF2B5EF4-FFF2-40B4-BE49-F238E27FC236}">
                      <a16:creationId xmlns:a16="http://schemas.microsoft.com/office/drawing/2014/main" id="{84A01DEA-D7F3-6CE6-5B78-D629BC56EA00}"/>
                    </a:ext>
                  </a:extLst>
                </p:cNvPr>
                <p:cNvPicPr preferRelativeResize="0"/>
                <p:nvPr/>
              </p:nvPicPr>
              <p:blipFill rotWithShape="1">
                <a:blip r:embed="rId5">
                  <a:alphaModFix/>
                </a:blip>
                <a:srcRect/>
                <a:stretch/>
              </p:blipFill>
              <p:spPr>
                <a:xfrm>
                  <a:off x="7668756" y="11508915"/>
                  <a:ext cx="1561394" cy="1840629"/>
                </a:xfrm>
                <a:prstGeom prst="rect">
                  <a:avLst/>
                </a:prstGeom>
                <a:noFill/>
                <a:ln>
                  <a:noFill/>
                </a:ln>
              </p:spPr>
            </p:pic>
            <p:sp>
              <p:nvSpPr>
                <p:cNvPr id="22" name="TextBox 21">
                  <a:extLst>
                    <a:ext uri="{FF2B5EF4-FFF2-40B4-BE49-F238E27FC236}">
                      <a16:creationId xmlns:a16="http://schemas.microsoft.com/office/drawing/2014/main" id="{2F808B1C-5254-F1E3-A3A7-E6AA83B43616}"/>
                    </a:ext>
                  </a:extLst>
                </p:cNvPr>
                <p:cNvSpPr txBox="1"/>
                <p:nvPr/>
              </p:nvSpPr>
              <p:spPr>
                <a:xfrm>
                  <a:off x="7177952" y="10215119"/>
                  <a:ext cx="2543006" cy="129266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Established</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In 1993</a:t>
                  </a:r>
                </a:p>
              </p:txBody>
            </p:sp>
          </p:grpSp>
          <p:grpSp>
            <p:nvGrpSpPr>
              <p:cNvPr id="27" name="Group 26">
                <a:extLst>
                  <a:ext uri="{FF2B5EF4-FFF2-40B4-BE49-F238E27FC236}">
                    <a16:creationId xmlns:a16="http://schemas.microsoft.com/office/drawing/2014/main" id="{63A5E615-8B82-C6E7-C839-6492137BB4E8}"/>
                  </a:ext>
                </a:extLst>
              </p:cNvPr>
              <p:cNvGrpSpPr/>
              <p:nvPr/>
            </p:nvGrpSpPr>
            <p:grpSpPr>
              <a:xfrm>
                <a:off x="13576146" y="10215119"/>
                <a:ext cx="4226158" cy="3125030"/>
                <a:chOff x="12184052" y="10215119"/>
                <a:chExt cx="4226158" cy="3125030"/>
              </a:xfrm>
            </p:grpSpPr>
            <p:pic>
              <p:nvPicPr>
                <p:cNvPr id="19" name="Google Shape;71;p2" descr="Изображение">
                  <a:extLst>
                    <a:ext uri="{FF2B5EF4-FFF2-40B4-BE49-F238E27FC236}">
                      <a16:creationId xmlns:a16="http://schemas.microsoft.com/office/drawing/2014/main" id="{F8F4479C-F063-D4F6-6290-B1B065E259A1}"/>
                    </a:ext>
                  </a:extLst>
                </p:cNvPr>
                <p:cNvPicPr preferRelativeResize="0"/>
                <p:nvPr/>
              </p:nvPicPr>
              <p:blipFill rotWithShape="1">
                <a:blip r:embed="rId6">
                  <a:alphaModFix/>
                </a:blip>
                <a:srcRect/>
                <a:stretch/>
              </p:blipFill>
              <p:spPr>
                <a:xfrm>
                  <a:off x="13437144" y="11518313"/>
                  <a:ext cx="1850656" cy="1821836"/>
                </a:xfrm>
                <a:prstGeom prst="rect">
                  <a:avLst/>
                </a:prstGeom>
                <a:noFill/>
                <a:ln>
                  <a:noFill/>
                </a:ln>
              </p:spPr>
            </p:pic>
            <p:sp>
              <p:nvSpPr>
                <p:cNvPr id="24" name="TextBox 23">
                  <a:extLst>
                    <a:ext uri="{FF2B5EF4-FFF2-40B4-BE49-F238E27FC236}">
                      <a16:creationId xmlns:a16="http://schemas.microsoft.com/office/drawing/2014/main" id="{1695823F-90F6-B505-5639-E9454DEC4A41}"/>
                    </a:ext>
                  </a:extLst>
                </p:cNvPr>
                <p:cNvSpPr txBox="1"/>
                <p:nvPr/>
              </p:nvSpPr>
              <p:spPr>
                <a:xfrm>
                  <a:off x="12184052" y="10215119"/>
                  <a:ext cx="4226158" cy="129266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Millions of</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Customers Acquired</a:t>
                  </a:r>
                </a:p>
              </p:txBody>
            </p:sp>
          </p:grpSp>
          <p:grpSp>
            <p:nvGrpSpPr>
              <p:cNvPr id="26" name="Group 25">
                <a:extLst>
                  <a:ext uri="{FF2B5EF4-FFF2-40B4-BE49-F238E27FC236}">
                    <a16:creationId xmlns:a16="http://schemas.microsoft.com/office/drawing/2014/main" id="{52B70D45-E97F-C070-C586-10A70B594573}"/>
                  </a:ext>
                </a:extLst>
              </p:cNvPr>
              <p:cNvGrpSpPr/>
              <p:nvPr/>
            </p:nvGrpSpPr>
            <p:grpSpPr>
              <a:xfrm>
                <a:off x="19078543" y="10215119"/>
                <a:ext cx="2258840" cy="2751640"/>
                <a:chOff x="18113343" y="10215119"/>
                <a:chExt cx="2258840" cy="2751640"/>
              </a:xfrm>
            </p:grpSpPr>
            <p:pic>
              <p:nvPicPr>
                <p:cNvPr id="17" name="Google Shape;70;p2" descr="Изображение">
                  <a:extLst>
                    <a:ext uri="{FF2B5EF4-FFF2-40B4-BE49-F238E27FC236}">
                      <a16:creationId xmlns:a16="http://schemas.microsoft.com/office/drawing/2014/main" id="{FF3371CC-5A73-3508-ACEA-9348D643AC47}"/>
                    </a:ext>
                  </a:extLst>
                </p:cNvPr>
                <p:cNvPicPr preferRelativeResize="0"/>
                <p:nvPr/>
              </p:nvPicPr>
              <p:blipFill rotWithShape="1">
                <a:blip r:embed="rId7">
                  <a:alphaModFix/>
                </a:blip>
                <a:srcRect/>
                <a:stretch/>
              </p:blipFill>
              <p:spPr>
                <a:xfrm>
                  <a:off x="18113343" y="11891703"/>
                  <a:ext cx="2258840" cy="1075056"/>
                </a:xfrm>
                <a:prstGeom prst="rect">
                  <a:avLst/>
                </a:prstGeom>
                <a:noFill/>
                <a:ln>
                  <a:noFill/>
                </a:ln>
              </p:spPr>
            </p:pic>
            <p:sp>
              <p:nvSpPr>
                <p:cNvPr id="25" name="TextBox 24">
                  <a:extLst>
                    <a:ext uri="{FF2B5EF4-FFF2-40B4-BE49-F238E27FC236}">
                      <a16:creationId xmlns:a16="http://schemas.microsoft.com/office/drawing/2014/main" id="{25638D57-40F7-A911-FC50-3663E867BD2C}"/>
                    </a:ext>
                  </a:extLst>
                </p:cNvPr>
                <p:cNvSpPr txBox="1"/>
                <p:nvPr/>
              </p:nvSpPr>
              <p:spPr>
                <a:xfrm>
                  <a:off x="18333541" y="10215119"/>
                  <a:ext cx="1818448" cy="129266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Billions</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In Sales</a:t>
                  </a:r>
                </a:p>
              </p:txBody>
            </p:sp>
          </p:grpSp>
        </p:grpSp>
      </p:grpSp>
      <p:pic>
        <p:nvPicPr>
          <p:cNvPr id="8" name="Picture 7">
            <a:extLst>
              <a:ext uri="{FF2B5EF4-FFF2-40B4-BE49-F238E27FC236}">
                <a16:creationId xmlns:a16="http://schemas.microsoft.com/office/drawing/2014/main" id="{E137412E-D525-980E-2500-DE5D0FA1F095}"/>
              </a:ext>
            </a:extLst>
          </p:cNvPr>
          <p:cNvPicPr>
            <a:picLocks noChangeAspect="1"/>
          </p:cNvPicPr>
          <p:nvPr/>
        </p:nvPicPr>
        <p:blipFill>
          <a:blip r:embed="rId8"/>
          <a:stretch>
            <a:fillRect/>
          </a:stretch>
        </p:blipFill>
        <p:spPr>
          <a:xfrm>
            <a:off x="-3810" y="383774"/>
            <a:ext cx="12195810" cy="1437045"/>
          </a:xfrm>
          <a:prstGeom prst="rect">
            <a:avLst/>
          </a:prstGeom>
        </p:spPr>
      </p:pic>
    </p:spTree>
    <p:extLst>
      <p:ext uri="{BB962C8B-B14F-4D97-AF65-F5344CB8AC3E}">
        <p14:creationId xmlns:p14="http://schemas.microsoft.com/office/powerpoint/2010/main" val="129240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 fill="hold"/>
                                        <p:tgtEl>
                                          <p:spTgt spid="34"/>
                                        </p:tgtEl>
                                        <p:attrNameLst>
                                          <p:attrName>ppt_x</p:attrName>
                                        </p:attrNameLst>
                                      </p:cBhvr>
                                      <p:tavLst>
                                        <p:tav tm="0">
                                          <p:val>
                                            <p:strVal val="#ppt_x"/>
                                          </p:val>
                                        </p:tav>
                                        <p:tav tm="100000">
                                          <p:val>
                                            <p:strVal val="#ppt_x"/>
                                          </p:val>
                                        </p:tav>
                                      </p:tavLst>
                                    </p:anim>
                                    <p:anim calcmode="lin" valueType="num">
                                      <p:cBhvr additive="base">
                                        <p:cTn id="8"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ACN | LinkedIn">
            <a:extLst>
              <a:ext uri="{FF2B5EF4-FFF2-40B4-BE49-F238E27FC236}">
                <a16:creationId xmlns:a16="http://schemas.microsoft.com/office/drawing/2014/main" id="{62764791-4A6B-FF13-4C24-1E25DD6513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625"/>
          <a:stretch/>
        </p:blipFill>
        <p:spPr bwMode="auto">
          <a:xfrm>
            <a:off x="-11328" y="-1"/>
            <a:ext cx="12203327" cy="68643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grey color palette&#10;&#10;Description automatically generated">
            <a:extLst>
              <a:ext uri="{FF2B5EF4-FFF2-40B4-BE49-F238E27FC236}">
                <a16:creationId xmlns:a16="http://schemas.microsoft.com/office/drawing/2014/main" id="{4E6ED7BF-BF49-DB2A-0980-8492FCA1ADB9}"/>
              </a:ext>
            </a:extLst>
          </p:cNvPr>
          <p:cNvPicPr>
            <a:picLocks noChangeAspect="1"/>
          </p:cNvPicPr>
          <p:nvPr/>
        </p:nvPicPr>
        <p:blipFill>
          <a:blip r:embed="rId4"/>
          <a:stretch>
            <a:fillRect/>
          </a:stretch>
        </p:blipFill>
        <p:spPr>
          <a:xfrm rot="16200000">
            <a:off x="-2540291" y="3077238"/>
            <a:ext cx="3562350" cy="1104900"/>
          </a:xfrm>
          <a:prstGeom prst="rect">
            <a:avLst/>
          </a:prstGeom>
        </p:spPr>
      </p:pic>
      <p:grpSp>
        <p:nvGrpSpPr>
          <p:cNvPr id="29" name="Group 28">
            <a:extLst>
              <a:ext uri="{FF2B5EF4-FFF2-40B4-BE49-F238E27FC236}">
                <a16:creationId xmlns:a16="http://schemas.microsoft.com/office/drawing/2014/main" id="{4854E28C-D947-A080-E7C1-9F44AF424CA2}"/>
              </a:ext>
            </a:extLst>
          </p:cNvPr>
          <p:cNvGrpSpPr/>
          <p:nvPr/>
        </p:nvGrpSpPr>
        <p:grpSpPr>
          <a:xfrm>
            <a:off x="0" y="5410864"/>
            <a:ext cx="12192000" cy="1447137"/>
            <a:chOff x="0" y="10821727"/>
            <a:chExt cx="24384000" cy="2894274"/>
          </a:xfrm>
        </p:grpSpPr>
        <p:sp>
          <p:nvSpPr>
            <p:cNvPr id="6" name="Rectangle 5">
              <a:extLst>
                <a:ext uri="{FF2B5EF4-FFF2-40B4-BE49-F238E27FC236}">
                  <a16:creationId xmlns:a16="http://schemas.microsoft.com/office/drawing/2014/main" id="{2F6C5898-3942-FFA9-8094-2EFD7DF9A55A}"/>
                </a:ext>
              </a:extLst>
            </p:cNvPr>
            <p:cNvSpPr/>
            <p:nvPr/>
          </p:nvSpPr>
          <p:spPr>
            <a:xfrm>
              <a:off x="0" y="10821727"/>
              <a:ext cx="24384000" cy="2894274"/>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endParaRPr kumimoji="0" lang="en-US" sz="7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descr="A yellow laurel wreath with black text&#10;&#10;Description automatically generated">
              <a:extLst>
                <a:ext uri="{FF2B5EF4-FFF2-40B4-BE49-F238E27FC236}">
                  <a16:creationId xmlns:a16="http://schemas.microsoft.com/office/drawing/2014/main" id="{581BC3EB-7F78-5084-8EC7-482AD9337545}"/>
                </a:ext>
              </a:extLst>
            </p:cNvPr>
            <p:cNvPicPr>
              <a:picLocks noChangeAspect="1"/>
            </p:cNvPicPr>
            <p:nvPr/>
          </p:nvPicPr>
          <p:blipFill>
            <a:blip r:embed="rId5"/>
            <a:stretch>
              <a:fillRect/>
            </a:stretch>
          </p:blipFill>
          <p:spPr>
            <a:xfrm>
              <a:off x="14547116" y="11190887"/>
              <a:ext cx="2103120" cy="2103120"/>
            </a:xfrm>
            <a:prstGeom prst="rect">
              <a:avLst/>
            </a:prstGeom>
            <a:effectLst>
              <a:outerShdw blurRad="50800" dist="38100" dir="2700000" algn="tl" rotWithShape="0">
                <a:prstClr val="black">
                  <a:alpha val="40000"/>
                </a:prstClr>
              </a:outerShdw>
            </a:effectLst>
          </p:spPr>
        </p:pic>
        <p:pic>
          <p:nvPicPr>
            <p:cNvPr id="8" name="Picture 7" descr="A colorful numbers on a black background&#10;&#10;Description automatically generated">
              <a:extLst>
                <a:ext uri="{FF2B5EF4-FFF2-40B4-BE49-F238E27FC236}">
                  <a16:creationId xmlns:a16="http://schemas.microsoft.com/office/drawing/2014/main" id="{F6FAFCE4-6535-2C08-94B1-3F068DB89AF2}"/>
                </a:ext>
              </a:extLst>
            </p:cNvPr>
            <p:cNvPicPr>
              <a:picLocks noChangeAspect="1"/>
            </p:cNvPicPr>
            <p:nvPr/>
          </p:nvPicPr>
          <p:blipFill>
            <a:blip r:embed="rId6"/>
            <a:stretch>
              <a:fillRect/>
            </a:stretch>
          </p:blipFill>
          <p:spPr>
            <a:xfrm>
              <a:off x="1799438" y="11193578"/>
              <a:ext cx="2527157" cy="2097738"/>
            </a:xfrm>
            <a:prstGeom prst="rect">
              <a:avLst/>
            </a:prstGeom>
            <a:effectLst>
              <a:outerShdw blurRad="50800" dist="38100" dir="2700000" algn="tl" rotWithShape="0">
                <a:prstClr val="black">
                  <a:alpha val="40000"/>
                </a:prstClr>
              </a:outerShdw>
            </a:effectLst>
          </p:spPr>
        </p:pic>
        <p:pic>
          <p:nvPicPr>
            <p:cNvPr id="14" name="Picture 13" descr="A blue sign with white text&#10;&#10;Description automatically generated">
              <a:extLst>
                <a:ext uri="{FF2B5EF4-FFF2-40B4-BE49-F238E27FC236}">
                  <a16:creationId xmlns:a16="http://schemas.microsoft.com/office/drawing/2014/main" id="{ED91FAE6-E7BF-E0CE-7F63-43FAE7FD40E6}"/>
                </a:ext>
              </a:extLst>
            </p:cNvPr>
            <p:cNvPicPr>
              <a:picLocks noChangeAspect="1"/>
            </p:cNvPicPr>
            <p:nvPr/>
          </p:nvPicPr>
          <p:blipFill>
            <a:blip r:embed="rId7"/>
            <a:stretch>
              <a:fillRect/>
            </a:stretch>
          </p:blipFill>
          <p:spPr>
            <a:xfrm>
              <a:off x="9868677" y="11213747"/>
              <a:ext cx="2958958" cy="2057400"/>
            </a:xfrm>
            <a:prstGeom prst="rect">
              <a:avLst/>
            </a:prstGeom>
            <a:effectLst>
              <a:outerShdw blurRad="50800" dist="38100" dir="2700000" algn="tl" rotWithShape="0">
                <a:prstClr val="black">
                  <a:alpha val="40000"/>
                </a:prstClr>
              </a:outerShdw>
            </a:effectLst>
          </p:spPr>
        </p:pic>
        <p:pic>
          <p:nvPicPr>
            <p:cNvPr id="18" name="Picture 17" descr="A black background with white text&#10;&#10;Description automatically generated">
              <a:extLst>
                <a:ext uri="{FF2B5EF4-FFF2-40B4-BE49-F238E27FC236}">
                  <a16:creationId xmlns:a16="http://schemas.microsoft.com/office/drawing/2014/main" id="{270CC260-64DB-2F59-313C-D91B69B28F3E}"/>
                </a:ext>
              </a:extLst>
            </p:cNvPr>
            <p:cNvPicPr>
              <a:picLocks noChangeAspect="1"/>
            </p:cNvPicPr>
            <p:nvPr/>
          </p:nvPicPr>
          <p:blipFill>
            <a:blip r:embed="rId8"/>
            <a:stretch>
              <a:fillRect/>
            </a:stretch>
          </p:blipFill>
          <p:spPr>
            <a:xfrm>
              <a:off x="6046076" y="11190887"/>
              <a:ext cx="2103120" cy="2103120"/>
            </a:xfrm>
            <a:prstGeom prst="rect">
              <a:avLst/>
            </a:prstGeom>
            <a:effectLst>
              <a:outerShdw blurRad="50800" dist="38100" dir="2700000" algn="tl" rotWithShape="0">
                <a:prstClr val="black">
                  <a:alpha val="40000"/>
                </a:prstClr>
              </a:outerShdw>
            </a:effectLst>
          </p:spPr>
        </p:pic>
        <p:pic>
          <p:nvPicPr>
            <p:cNvPr id="28" name="Picture 27" descr="Blue letters on a black background&#10;&#10;Description automatically generated">
              <a:extLst>
                <a:ext uri="{FF2B5EF4-FFF2-40B4-BE49-F238E27FC236}">
                  <a16:creationId xmlns:a16="http://schemas.microsoft.com/office/drawing/2014/main" id="{C45BA18C-2B41-C4E1-2052-AB725BFC04E9}"/>
                </a:ext>
              </a:extLst>
            </p:cNvPr>
            <p:cNvPicPr>
              <a:picLocks noChangeAspect="1"/>
            </p:cNvPicPr>
            <p:nvPr/>
          </p:nvPicPr>
          <p:blipFill rotWithShape="1">
            <a:blip r:embed="rId9"/>
            <a:srcRect t="34899" b="34351"/>
            <a:stretch/>
          </p:blipFill>
          <p:spPr>
            <a:xfrm>
              <a:off x="18369716" y="11536445"/>
              <a:ext cx="4591884" cy="1412005"/>
            </a:xfrm>
            <a:prstGeom prst="rect">
              <a:avLst/>
            </a:prstGeom>
            <a:effectLst>
              <a:outerShdw blurRad="50800" dist="38100" dir="2700000" algn="tl" rotWithShape="0">
                <a:prstClr val="black">
                  <a:alpha val="40000"/>
                </a:prstClr>
              </a:outerShdw>
            </a:effectLst>
          </p:spPr>
        </p:pic>
      </p:grpSp>
      <p:pic>
        <p:nvPicPr>
          <p:cNvPr id="7" name="Picture 6">
            <a:extLst>
              <a:ext uri="{FF2B5EF4-FFF2-40B4-BE49-F238E27FC236}">
                <a16:creationId xmlns:a16="http://schemas.microsoft.com/office/drawing/2014/main" id="{D4C22ED6-FD9B-7CA7-1605-C444DEE2679D}"/>
              </a:ext>
            </a:extLst>
          </p:cNvPr>
          <p:cNvPicPr>
            <a:picLocks noChangeAspect="1"/>
          </p:cNvPicPr>
          <p:nvPr/>
        </p:nvPicPr>
        <p:blipFill>
          <a:blip r:embed="rId10"/>
          <a:stretch>
            <a:fillRect/>
          </a:stretch>
        </p:blipFill>
        <p:spPr>
          <a:xfrm>
            <a:off x="-3810" y="383774"/>
            <a:ext cx="12195810" cy="1437045"/>
          </a:xfrm>
          <a:prstGeom prst="rect">
            <a:avLst/>
          </a:prstGeom>
        </p:spPr>
      </p:pic>
      <p:grpSp>
        <p:nvGrpSpPr>
          <p:cNvPr id="2" name="Group 1">
            <a:extLst>
              <a:ext uri="{FF2B5EF4-FFF2-40B4-BE49-F238E27FC236}">
                <a16:creationId xmlns:a16="http://schemas.microsoft.com/office/drawing/2014/main" id="{C31669D3-0900-F827-A504-59276EC16F7C}"/>
              </a:ext>
            </a:extLst>
          </p:cNvPr>
          <p:cNvGrpSpPr/>
          <p:nvPr/>
        </p:nvGrpSpPr>
        <p:grpSpPr>
          <a:xfrm>
            <a:off x="0" y="5037181"/>
            <a:ext cx="12192000" cy="1820819"/>
            <a:chOff x="0" y="10074362"/>
            <a:chExt cx="24384000" cy="3641637"/>
          </a:xfrm>
        </p:grpSpPr>
        <p:sp>
          <p:nvSpPr>
            <p:cNvPr id="4" name="Rectangle 3">
              <a:extLst>
                <a:ext uri="{FF2B5EF4-FFF2-40B4-BE49-F238E27FC236}">
                  <a16:creationId xmlns:a16="http://schemas.microsoft.com/office/drawing/2014/main" id="{5BB029F9-356C-9256-8FCC-92D03867996F}"/>
                </a:ext>
              </a:extLst>
            </p:cNvPr>
            <p:cNvSpPr/>
            <p:nvPr/>
          </p:nvSpPr>
          <p:spPr>
            <a:xfrm>
              <a:off x="0" y="10074362"/>
              <a:ext cx="24384000" cy="3641637"/>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endParaRPr kumimoji="0" lang="en-US" sz="7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10" name="Group 9">
              <a:extLst>
                <a:ext uri="{FF2B5EF4-FFF2-40B4-BE49-F238E27FC236}">
                  <a16:creationId xmlns:a16="http://schemas.microsoft.com/office/drawing/2014/main" id="{3DAF2EE5-E7DA-1251-33FF-9E866E00BC0B}"/>
                </a:ext>
              </a:extLst>
            </p:cNvPr>
            <p:cNvGrpSpPr/>
            <p:nvPr/>
          </p:nvGrpSpPr>
          <p:grpSpPr>
            <a:xfrm>
              <a:off x="2483112" y="10215119"/>
              <a:ext cx="18726263" cy="3227891"/>
              <a:chOff x="2611120" y="10215119"/>
              <a:chExt cx="18726263" cy="3227891"/>
            </a:xfrm>
          </p:grpSpPr>
          <p:grpSp>
            <p:nvGrpSpPr>
              <p:cNvPr id="11" name="Group 10">
                <a:extLst>
                  <a:ext uri="{FF2B5EF4-FFF2-40B4-BE49-F238E27FC236}">
                    <a16:creationId xmlns:a16="http://schemas.microsoft.com/office/drawing/2014/main" id="{58FD5EBD-9664-A79A-3971-D712FC1FF2AD}"/>
                  </a:ext>
                </a:extLst>
              </p:cNvPr>
              <p:cNvGrpSpPr/>
              <p:nvPr/>
            </p:nvGrpSpPr>
            <p:grpSpPr>
              <a:xfrm>
                <a:off x="2611120" y="10215119"/>
                <a:ext cx="4463400" cy="3227891"/>
                <a:chOff x="1645920" y="10215119"/>
                <a:chExt cx="4463400" cy="3227891"/>
              </a:xfrm>
            </p:grpSpPr>
            <p:pic>
              <p:nvPicPr>
                <p:cNvPr id="23" name="Google Shape;75;p2" descr="Изображение">
                  <a:extLst>
                    <a:ext uri="{FF2B5EF4-FFF2-40B4-BE49-F238E27FC236}">
                      <a16:creationId xmlns:a16="http://schemas.microsoft.com/office/drawing/2014/main" id="{A4E17C73-05A7-44D3-2B34-6AA64FE7E6D6}"/>
                    </a:ext>
                  </a:extLst>
                </p:cNvPr>
                <p:cNvPicPr preferRelativeResize="0"/>
                <p:nvPr/>
              </p:nvPicPr>
              <p:blipFill rotWithShape="1">
                <a:blip r:embed="rId11">
                  <a:alphaModFix/>
                </a:blip>
                <a:srcRect/>
                <a:stretch/>
              </p:blipFill>
              <p:spPr>
                <a:xfrm>
                  <a:off x="2864172" y="11415449"/>
                  <a:ext cx="2026898" cy="2027561"/>
                </a:xfrm>
                <a:prstGeom prst="rect">
                  <a:avLst/>
                </a:prstGeom>
                <a:noFill/>
                <a:ln>
                  <a:noFill/>
                </a:ln>
              </p:spPr>
            </p:pic>
            <p:sp>
              <p:nvSpPr>
                <p:cNvPr id="24" name="TextBox 23">
                  <a:extLst>
                    <a:ext uri="{FF2B5EF4-FFF2-40B4-BE49-F238E27FC236}">
                      <a16:creationId xmlns:a16="http://schemas.microsoft.com/office/drawing/2014/main" id="{869984E1-5A0D-D4CA-6E44-5D90CE492E88}"/>
                    </a:ext>
                  </a:extLst>
                </p:cNvPr>
                <p:cNvSpPr txBox="1"/>
                <p:nvPr/>
              </p:nvSpPr>
              <p:spPr>
                <a:xfrm>
                  <a:off x="1645920" y="10215119"/>
                  <a:ext cx="4463400" cy="129266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Customer Acquisition</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Specialists</a:t>
                  </a:r>
                </a:p>
              </p:txBody>
            </p:sp>
          </p:grpSp>
          <p:grpSp>
            <p:nvGrpSpPr>
              <p:cNvPr id="12" name="Group 11">
                <a:extLst>
                  <a:ext uri="{FF2B5EF4-FFF2-40B4-BE49-F238E27FC236}">
                    <a16:creationId xmlns:a16="http://schemas.microsoft.com/office/drawing/2014/main" id="{7B50BF5D-BA97-E7D9-413C-96E7EA68AA35}"/>
                  </a:ext>
                </a:extLst>
              </p:cNvPr>
              <p:cNvGrpSpPr/>
              <p:nvPr/>
            </p:nvGrpSpPr>
            <p:grpSpPr>
              <a:xfrm>
                <a:off x="8261634" y="10215119"/>
                <a:ext cx="2543006" cy="3134425"/>
                <a:chOff x="7177952" y="10215119"/>
                <a:chExt cx="2543006" cy="3134425"/>
              </a:xfrm>
            </p:grpSpPr>
            <p:pic>
              <p:nvPicPr>
                <p:cNvPr id="21" name="Google Shape;67;p2" descr="Изображение">
                  <a:extLst>
                    <a:ext uri="{FF2B5EF4-FFF2-40B4-BE49-F238E27FC236}">
                      <a16:creationId xmlns:a16="http://schemas.microsoft.com/office/drawing/2014/main" id="{B9D8E7B0-BB61-20BD-1B7F-2AEE911CD83F}"/>
                    </a:ext>
                  </a:extLst>
                </p:cNvPr>
                <p:cNvPicPr preferRelativeResize="0"/>
                <p:nvPr/>
              </p:nvPicPr>
              <p:blipFill rotWithShape="1">
                <a:blip r:embed="rId12">
                  <a:alphaModFix/>
                </a:blip>
                <a:srcRect/>
                <a:stretch/>
              </p:blipFill>
              <p:spPr>
                <a:xfrm>
                  <a:off x="7668756" y="11508915"/>
                  <a:ext cx="1561394" cy="1840629"/>
                </a:xfrm>
                <a:prstGeom prst="rect">
                  <a:avLst/>
                </a:prstGeom>
                <a:noFill/>
                <a:ln>
                  <a:noFill/>
                </a:ln>
              </p:spPr>
            </p:pic>
            <p:sp>
              <p:nvSpPr>
                <p:cNvPr id="22" name="TextBox 21">
                  <a:extLst>
                    <a:ext uri="{FF2B5EF4-FFF2-40B4-BE49-F238E27FC236}">
                      <a16:creationId xmlns:a16="http://schemas.microsoft.com/office/drawing/2014/main" id="{FEC85CBD-34B3-D92C-EC9A-A4FC538D006C}"/>
                    </a:ext>
                  </a:extLst>
                </p:cNvPr>
                <p:cNvSpPr txBox="1"/>
                <p:nvPr/>
              </p:nvSpPr>
              <p:spPr>
                <a:xfrm>
                  <a:off x="7177952" y="10215119"/>
                  <a:ext cx="2543006" cy="129266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Established</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In 1993</a:t>
                  </a:r>
                </a:p>
              </p:txBody>
            </p:sp>
          </p:grpSp>
          <p:grpSp>
            <p:nvGrpSpPr>
              <p:cNvPr id="13" name="Group 12">
                <a:extLst>
                  <a:ext uri="{FF2B5EF4-FFF2-40B4-BE49-F238E27FC236}">
                    <a16:creationId xmlns:a16="http://schemas.microsoft.com/office/drawing/2014/main" id="{57A903A8-EC8E-EB79-6FE6-705C5EB63B0A}"/>
                  </a:ext>
                </a:extLst>
              </p:cNvPr>
              <p:cNvGrpSpPr/>
              <p:nvPr/>
            </p:nvGrpSpPr>
            <p:grpSpPr>
              <a:xfrm>
                <a:off x="13576146" y="10215119"/>
                <a:ext cx="4226158" cy="3125030"/>
                <a:chOff x="12184052" y="10215119"/>
                <a:chExt cx="4226158" cy="3125030"/>
              </a:xfrm>
            </p:grpSpPr>
            <p:pic>
              <p:nvPicPr>
                <p:cNvPr id="19" name="Google Shape;71;p2" descr="Изображение">
                  <a:extLst>
                    <a:ext uri="{FF2B5EF4-FFF2-40B4-BE49-F238E27FC236}">
                      <a16:creationId xmlns:a16="http://schemas.microsoft.com/office/drawing/2014/main" id="{4205DAAD-F08A-31BC-3C6A-3AF36FC11EAF}"/>
                    </a:ext>
                  </a:extLst>
                </p:cNvPr>
                <p:cNvPicPr preferRelativeResize="0"/>
                <p:nvPr/>
              </p:nvPicPr>
              <p:blipFill rotWithShape="1">
                <a:blip r:embed="rId13">
                  <a:alphaModFix/>
                </a:blip>
                <a:srcRect/>
                <a:stretch/>
              </p:blipFill>
              <p:spPr>
                <a:xfrm>
                  <a:off x="13437144" y="11518313"/>
                  <a:ext cx="1850656" cy="1821836"/>
                </a:xfrm>
                <a:prstGeom prst="rect">
                  <a:avLst/>
                </a:prstGeom>
                <a:noFill/>
                <a:ln>
                  <a:noFill/>
                </a:ln>
              </p:spPr>
            </p:pic>
            <p:sp>
              <p:nvSpPr>
                <p:cNvPr id="20" name="TextBox 19">
                  <a:extLst>
                    <a:ext uri="{FF2B5EF4-FFF2-40B4-BE49-F238E27FC236}">
                      <a16:creationId xmlns:a16="http://schemas.microsoft.com/office/drawing/2014/main" id="{3E251A7E-3195-EF79-7EBA-8AE113566123}"/>
                    </a:ext>
                  </a:extLst>
                </p:cNvPr>
                <p:cNvSpPr txBox="1"/>
                <p:nvPr/>
              </p:nvSpPr>
              <p:spPr>
                <a:xfrm>
                  <a:off x="12184052" y="10215119"/>
                  <a:ext cx="4226158" cy="129266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Millions of</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Customers Acquired</a:t>
                  </a:r>
                </a:p>
              </p:txBody>
            </p:sp>
          </p:grpSp>
          <p:grpSp>
            <p:nvGrpSpPr>
              <p:cNvPr id="15" name="Group 14">
                <a:extLst>
                  <a:ext uri="{FF2B5EF4-FFF2-40B4-BE49-F238E27FC236}">
                    <a16:creationId xmlns:a16="http://schemas.microsoft.com/office/drawing/2014/main" id="{BC162A17-C2B0-C282-CC59-0E742C04ECF5}"/>
                  </a:ext>
                </a:extLst>
              </p:cNvPr>
              <p:cNvGrpSpPr/>
              <p:nvPr/>
            </p:nvGrpSpPr>
            <p:grpSpPr>
              <a:xfrm>
                <a:off x="19078543" y="10215119"/>
                <a:ext cx="2258840" cy="2751640"/>
                <a:chOff x="18113343" y="10215119"/>
                <a:chExt cx="2258840" cy="2751640"/>
              </a:xfrm>
            </p:grpSpPr>
            <p:pic>
              <p:nvPicPr>
                <p:cNvPr id="16" name="Google Shape;70;p2" descr="Изображение">
                  <a:extLst>
                    <a:ext uri="{FF2B5EF4-FFF2-40B4-BE49-F238E27FC236}">
                      <a16:creationId xmlns:a16="http://schemas.microsoft.com/office/drawing/2014/main" id="{93BE0AAC-EE80-FA07-B0B8-D5816AF5127A}"/>
                    </a:ext>
                  </a:extLst>
                </p:cNvPr>
                <p:cNvPicPr preferRelativeResize="0"/>
                <p:nvPr/>
              </p:nvPicPr>
              <p:blipFill rotWithShape="1">
                <a:blip r:embed="rId14">
                  <a:alphaModFix/>
                </a:blip>
                <a:srcRect/>
                <a:stretch/>
              </p:blipFill>
              <p:spPr>
                <a:xfrm>
                  <a:off x="18113343" y="11891703"/>
                  <a:ext cx="2258840" cy="1075056"/>
                </a:xfrm>
                <a:prstGeom prst="rect">
                  <a:avLst/>
                </a:prstGeom>
                <a:noFill/>
                <a:ln>
                  <a:noFill/>
                </a:ln>
              </p:spPr>
            </p:pic>
            <p:sp>
              <p:nvSpPr>
                <p:cNvPr id="17" name="TextBox 16">
                  <a:extLst>
                    <a:ext uri="{FF2B5EF4-FFF2-40B4-BE49-F238E27FC236}">
                      <a16:creationId xmlns:a16="http://schemas.microsoft.com/office/drawing/2014/main" id="{ACE9202A-4801-D849-F9B9-F3D84A587582}"/>
                    </a:ext>
                  </a:extLst>
                </p:cNvPr>
                <p:cNvSpPr txBox="1"/>
                <p:nvPr/>
              </p:nvSpPr>
              <p:spPr>
                <a:xfrm>
                  <a:off x="18333541" y="10215119"/>
                  <a:ext cx="1818448" cy="129266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Billions</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In Sales</a:t>
                  </a:r>
                </a:p>
              </p:txBody>
            </p:sp>
          </p:grpSp>
        </p:grpSp>
      </p:grpSp>
    </p:spTree>
    <p:extLst>
      <p:ext uri="{BB962C8B-B14F-4D97-AF65-F5344CB8AC3E}">
        <p14:creationId xmlns:p14="http://schemas.microsoft.com/office/powerpoint/2010/main" val="6338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with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1000" fill="hold"/>
                                        <p:tgtEl>
                                          <p:spTgt spid="29"/>
                                        </p:tgtEl>
                                        <p:attrNameLst>
                                          <p:attrName>ppt_x</p:attrName>
                                        </p:attrNameLst>
                                      </p:cBhvr>
                                      <p:tavLst>
                                        <p:tav tm="0">
                                          <p:val>
                                            <p:strVal val="#ppt_x"/>
                                          </p:val>
                                        </p:tav>
                                        <p:tav tm="100000">
                                          <p:val>
                                            <p:strVal val="#ppt_x"/>
                                          </p:val>
                                        </p:tav>
                                      </p:tavLst>
                                    </p:anim>
                                    <p:anim calcmode="lin" valueType="num">
                                      <p:cBhvr additive="base">
                                        <p:cTn id="13"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82"/>
        <p:cNvGrpSpPr/>
        <p:nvPr/>
      </p:nvGrpSpPr>
      <p:grpSpPr>
        <a:xfrm>
          <a:off x="0" y="0"/>
          <a:ext cx="0" cy="0"/>
          <a:chOff x="0" y="0"/>
          <a:chExt cx="0" cy="0"/>
        </a:xfrm>
      </p:grpSpPr>
      <p:grpSp>
        <p:nvGrpSpPr>
          <p:cNvPr id="96" name="Group 95">
            <a:extLst>
              <a:ext uri="{FF2B5EF4-FFF2-40B4-BE49-F238E27FC236}">
                <a16:creationId xmlns:a16="http://schemas.microsoft.com/office/drawing/2014/main" id="{E1629380-41BF-5D24-159E-5DEE50BD56C0}"/>
              </a:ext>
            </a:extLst>
          </p:cNvPr>
          <p:cNvGrpSpPr/>
          <p:nvPr/>
        </p:nvGrpSpPr>
        <p:grpSpPr>
          <a:xfrm>
            <a:off x="186322" y="1563220"/>
            <a:ext cx="5481459" cy="5080789"/>
            <a:chOff x="738403" y="3126440"/>
            <a:chExt cx="10962918" cy="10161578"/>
          </a:xfrm>
        </p:grpSpPr>
        <p:sp>
          <p:nvSpPr>
            <p:cNvPr id="97" name="Oval 96">
              <a:extLst>
                <a:ext uri="{FF2B5EF4-FFF2-40B4-BE49-F238E27FC236}">
                  <a16:creationId xmlns:a16="http://schemas.microsoft.com/office/drawing/2014/main" id="{D72E5920-574F-E382-9048-5E9024D11921}"/>
                </a:ext>
              </a:extLst>
            </p:cNvPr>
            <p:cNvSpPr/>
            <p:nvPr/>
          </p:nvSpPr>
          <p:spPr>
            <a:xfrm>
              <a:off x="1821335" y="3640662"/>
              <a:ext cx="8665353" cy="8665353"/>
            </a:xfrm>
            <a:prstGeom prst="ellipse">
              <a:avLst/>
            </a:prstGeom>
            <a:noFill/>
            <a:ln w="38100">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
                  <a:srgbClr val="000000"/>
                </a:buClr>
              </a:pPr>
              <a:endParaRPr lang="en-US" sz="700" kern="0">
                <a:solidFill>
                  <a:srgbClr val="FFFFFF"/>
                </a:solidFill>
                <a:latin typeface="Arial"/>
                <a:sym typeface="Arial"/>
              </a:endParaRPr>
            </a:p>
          </p:txBody>
        </p:sp>
        <p:grpSp>
          <p:nvGrpSpPr>
            <p:cNvPr id="98" name="Group 97">
              <a:extLst>
                <a:ext uri="{FF2B5EF4-FFF2-40B4-BE49-F238E27FC236}">
                  <a16:creationId xmlns:a16="http://schemas.microsoft.com/office/drawing/2014/main" id="{B897B0D7-C56E-965F-4C88-0BF889023C74}"/>
                </a:ext>
              </a:extLst>
            </p:cNvPr>
            <p:cNvGrpSpPr>
              <a:grpSpLocks noChangeAspect="1"/>
            </p:cNvGrpSpPr>
            <p:nvPr/>
          </p:nvGrpSpPr>
          <p:grpSpPr>
            <a:xfrm>
              <a:off x="2457988" y="10717283"/>
              <a:ext cx="2319348" cy="1808927"/>
              <a:chOff x="19598105" y="4002670"/>
              <a:chExt cx="2048256" cy="1535462"/>
            </a:xfrm>
          </p:grpSpPr>
          <p:pic>
            <p:nvPicPr>
              <p:cNvPr id="129" name="Picture 128" descr="A blue dollar sign and a person's head&#10;&#10;Description automatically generated">
                <a:extLst>
                  <a:ext uri="{FF2B5EF4-FFF2-40B4-BE49-F238E27FC236}">
                    <a16:creationId xmlns:a16="http://schemas.microsoft.com/office/drawing/2014/main" id="{AAF51323-F432-B359-3ED4-A0E9855EB558}"/>
                  </a:ext>
                </a:extLst>
              </p:cNvPr>
              <p:cNvPicPr>
                <a:picLocks noChangeAspect="1"/>
              </p:cNvPicPr>
              <p:nvPr/>
            </p:nvPicPr>
            <p:blipFill>
              <a:blip r:embed="rId3">
                <a:alphaModFix amt="50000"/>
              </a:blip>
              <a:stretch>
                <a:fillRect/>
              </a:stretch>
            </p:blipFill>
            <p:spPr>
              <a:xfrm>
                <a:off x="20185911" y="4002670"/>
                <a:ext cx="882162" cy="776165"/>
              </a:xfrm>
              <a:prstGeom prst="rect">
                <a:avLst/>
              </a:prstGeom>
            </p:spPr>
          </p:pic>
          <p:sp>
            <p:nvSpPr>
              <p:cNvPr id="130" name="TextBox 129">
                <a:extLst>
                  <a:ext uri="{FF2B5EF4-FFF2-40B4-BE49-F238E27FC236}">
                    <a16:creationId xmlns:a16="http://schemas.microsoft.com/office/drawing/2014/main" id="{647BBE07-53F7-063F-043E-D77C55BA8628}"/>
                  </a:ext>
                </a:extLst>
              </p:cNvPr>
              <p:cNvSpPr txBox="1"/>
              <p:nvPr/>
            </p:nvSpPr>
            <p:spPr>
              <a:xfrm>
                <a:off x="19598105" y="4754387"/>
                <a:ext cx="2048256" cy="783745"/>
              </a:xfrm>
              <a:prstGeom prst="rect">
                <a:avLst/>
              </a:prstGeom>
              <a:noFill/>
            </p:spPr>
            <p:txBody>
              <a:bodyPr wrap="square" rtlCol="0">
                <a:spAutoFit/>
              </a:bodyPr>
              <a:lstStyle/>
              <a:p>
                <a:pPr algn="ctr" defTabSz="457200">
                  <a:buClr>
                    <a:srgbClr val="000000"/>
                  </a:buClr>
                </a:pPr>
                <a:r>
                  <a:rPr lang="en-US" sz="1200" b="1" kern="0" dirty="0">
                    <a:solidFill>
                      <a:srgbClr val="0D2D51">
                        <a:alpha val="50000"/>
                      </a:srgbClr>
                    </a:solidFill>
                    <a:latin typeface="Calibri" panose="020F0502020204030204" pitchFamily="34" charset="0"/>
                    <a:cs typeface="Calibri" panose="020F0502020204030204" pitchFamily="34" charset="0"/>
                    <a:sym typeface="Arial"/>
                  </a:rPr>
                  <a:t>PAYROLL</a:t>
                </a:r>
              </a:p>
              <a:p>
                <a:pPr algn="ctr" defTabSz="457200">
                  <a:buClr>
                    <a:srgbClr val="000000"/>
                  </a:buClr>
                </a:pPr>
                <a:r>
                  <a:rPr lang="en-US" sz="1200" b="1" kern="0" dirty="0">
                    <a:solidFill>
                      <a:srgbClr val="0D2D51">
                        <a:alpha val="50000"/>
                      </a:srgbClr>
                    </a:solidFill>
                    <a:latin typeface="Calibri" panose="020F0502020204030204" pitchFamily="34" charset="0"/>
                    <a:cs typeface="Calibri" panose="020F0502020204030204" pitchFamily="34" charset="0"/>
                    <a:sym typeface="Arial"/>
                  </a:rPr>
                  <a:t>SOLUTIONS</a:t>
                </a:r>
              </a:p>
            </p:txBody>
          </p:sp>
        </p:grpSp>
        <p:grpSp>
          <p:nvGrpSpPr>
            <p:cNvPr id="99" name="Group 98">
              <a:extLst>
                <a:ext uri="{FF2B5EF4-FFF2-40B4-BE49-F238E27FC236}">
                  <a16:creationId xmlns:a16="http://schemas.microsoft.com/office/drawing/2014/main" id="{AA81CB48-8DFD-29EA-7258-957CB60D2C77}"/>
                </a:ext>
              </a:extLst>
            </p:cNvPr>
            <p:cNvGrpSpPr>
              <a:grpSpLocks noChangeAspect="1"/>
            </p:cNvGrpSpPr>
            <p:nvPr/>
          </p:nvGrpSpPr>
          <p:grpSpPr>
            <a:xfrm>
              <a:off x="4765890" y="11512490"/>
              <a:ext cx="2365739" cy="1775528"/>
              <a:chOff x="17495464" y="4016555"/>
              <a:chExt cx="2048256" cy="1537254"/>
            </a:xfrm>
          </p:grpSpPr>
          <p:pic>
            <p:nvPicPr>
              <p:cNvPr id="127" name="Google Shape;86;p3">
                <a:extLst>
                  <a:ext uri="{FF2B5EF4-FFF2-40B4-BE49-F238E27FC236}">
                    <a16:creationId xmlns:a16="http://schemas.microsoft.com/office/drawing/2014/main" id="{8B7EA616-E56E-5210-C1BE-9C03EFB10B4D}"/>
                  </a:ext>
                </a:extLst>
              </p:cNvPr>
              <p:cNvPicPr preferRelativeResize="0"/>
              <p:nvPr/>
            </p:nvPicPr>
            <p:blipFill rotWithShape="1">
              <a:blip r:embed="rId4">
                <a:alphaModFix amt="50000"/>
              </a:blip>
              <a:srcRect l="94267" t="9760" r="1889" b="50043"/>
              <a:stretch/>
            </p:blipFill>
            <p:spPr>
              <a:xfrm>
                <a:off x="18103958" y="4016555"/>
                <a:ext cx="831268" cy="823356"/>
              </a:xfrm>
              <a:prstGeom prst="rect">
                <a:avLst/>
              </a:prstGeom>
              <a:noFill/>
              <a:ln>
                <a:noFill/>
              </a:ln>
            </p:spPr>
          </p:pic>
          <p:sp>
            <p:nvSpPr>
              <p:cNvPr id="128" name="TextBox 127">
                <a:extLst>
                  <a:ext uri="{FF2B5EF4-FFF2-40B4-BE49-F238E27FC236}">
                    <a16:creationId xmlns:a16="http://schemas.microsoft.com/office/drawing/2014/main" id="{FEEF2DB7-26A6-F4DE-48EB-F0D4FA614B7D}"/>
                  </a:ext>
                </a:extLst>
              </p:cNvPr>
              <p:cNvSpPr txBox="1"/>
              <p:nvPr/>
            </p:nvSpPr>
            <p:spPr>
              <a:xfrm>
                <a:off x="17495464" y="4754389"/>
                <a:ext cx="2048256" cy="799420"/>
              </a:xfrm>
              <a:prstGeom prst="rect">
                <a:avLst/>
              </a:prstGeom>
              <a:noFill/>
            </p:spPr>
            <p:txBody>
              <a:bodyPr wrap="square" rtlCol="0">
                <a:spAutoFit/>
              </a:bodyPr>
              <a:lstStyle/>
              <a:p>
                <a:pPr algn="ctr" defTabSz="457200">
                  <a:buClr>
                    <a:srgbClr val="000000"/>
                  </a:buClr>
                </a:pPr>
                <a:r>
                  <a:rPr lang="en-US" sz="1200" b="1" kern="0" dirty="0">
                    <a:solidFill>
                      <a:srgbClr val="0D2D51">
                        <a:alpha val="50000"/>
                      </a:srgbClr>
                    </a:solidFill>
                    <a:latin typeface="Calibri" panose="020F0502020204030204" pitchFamily="34" charset="0"/>
                    <a:cs typeface="Calibri" panose="020F0502020204030204" pitchFamily="34" charset="0"/>
                    <a:sym typeface="Arial"/>
                  </a:rPr>
                  <a:t>ID THEFT</a:t>
                </a:r>
              </a:p>
              <a:p>
                <a:pPr algn="ctr" defTabSz="457200">
                  <a:buClr>
                    <a:srgbClr val="000000"/>
                  </a:buClr>
                </a:pPr>
                <a:r>
                  <a:rPr lang="en-US" sz="1200" b="1" kern="0" dirty="0">
                    <a:solidFill>
                      <a:srgbClr val="0D2D51">
                        <a:alpha val="50000"/>
                      </a:srgbClr>
                    </a:solidFill>
                    <a:latin typeface="Calibri" panose="020F0502020204030204" pitchFamily="34" charset="0"/>
                    <a:cs typeface="Calibri" panose="020F0502020204030204" pitchFamily="34" charset="0"/>
                    <a:sym typeface="Arial"/>
                  </a:rPr>
                  <a:t>PROTECTION</a:t>
                </a:r>
              </a:p>
            </p:txBody>
          </p:sp>
        </p:grpSp>
        <p:grpSp>
          <p:nvGrpSpPr>
            <p:cNvPr id="100" name="Group 99">
              <a:extLst>
                <a:ext uri="{FF2B5EF4-FFF2-40B4-BE49-F238E27FC236}">
                  <a16:creationId xmlns:a16="http://schemas.microsoft.com/office/drawing/2014/main" id="{32E283D9-8D8E-8866-169B-1209A08EE1F6}"/>
                </a:ext>
              </a:extLst>
            </p:cNvPr>
            <p:cNvGrpSpPr>
              <a:grpSpLocks noChangeAspect="1"/>
            </p:cNvGrpSpPr>
            <p:nvPr/>
          </p:nvGrpSpPr>
          <p:grpSpPr>
            <a:xfrm>
              <a:off x="7173420" y="10917899"/>
              <a:ext cx="2319348" cy="1715130"/>
              <a:chOff x="15392823" y="3768790"/>
              <a:chExt cx="2048256" cy="1455845"/>
            </a:xfrm>
          </p:grpSpPr>
          <p:pic>
            <p:nvPicPr>
              <p:cNvPr id="125" name="Google Shape;86;p3">
                <a:extLst>
                  <a:ext uri="{FF2B5EF4-FFF2-40B4-BE49-F238E27FC236}">
                    <a16:creationId xmlns:a16="http://schemas.microsoft.com/office/drawing/2014/main" id="{ACFF6806-320D-2B50-E008-EE2FDA0D8CD6}"/>
                  </a:ext>
                </a:extLst>
              </p:cNvPr>
              <p:cNvPicPr preferRelativeResize="0"/>
              <p:nvPr/>
            </p:nvPicPr>
            <p:blipFill rotWithShape="1">
              <a:blip r:embed="rId4">
                <a:alphaModFix amt="50000"/>
              </a:blip>
              <a:srcRect l="83325" t="-1" r="12397" b="46688"/>
              <a:stretch/>
            </p:blipFill>
            <p:spPr>
              <a:xfrm>
                <a:off x="15963668" y="3768790"/>
                <a:ext cx="924832" cy="1086632"/>
              </a:xfrm>
              <a:prstGeom prst="rect">
                <a:avLst/>
              </a:prstGeom>
              <a:noFill/>
              <a:ln>
                <a:noFill/>
              </a:ln>
            </p:spPr>
          </p:pic>
          <p:sp>
            <p:nvSpPr>
              <p:cNvPr id="126" name="TextBox 125">
                <a:extLst>
                  <a:ext uri="{FF2B5EF4-FFF2-40B4-BE49-F238E27FC236}">
                    <a16:creationId xmlns:a16="http://schemas.microsoft.com/office/drawing/2014/main" id="{E804AFC3-AC66-9835-5628-911FB2BA45E9}"/>
                  </a:ext>
                </a:extLst>
              </p:cNvPr>
              <p:cNvSpPr txBox="1"/>
              <p:nvPr/>
            </p:nvSpPr>
            <p:spPr>
              <a:xfrm>
                <a:off x="15392823" y="4754388"/>
                <a:ext cx="2048256" cy="470247"/>
              </a:xfrm>
              <a:prstGeom prst="rect">
                <a:avLst/>
              </a:prstGeom>
              <a:noFill/>
            </p:spPr>
            <p:txBody>
              <a:bodyPr wrap="square" rtlCol="0">
                <a:spAutoFit/>
              </a:bodyPr>
              <a:lstStyle/>
              <a:p>
                <a:pPr algn="ctr" defTabSz="457200">
                  <a:buClr>
                    <a:srgbClr val="000000"/>
                  </a:buClr>
                </a:pPr>
                <a:r>
                  <a:rPr lang="en-US" sz="1200" b="1" kern="0" dirty="0">
                    <a:solidFill>
                      <a:srgbClr val="0D2D51">
                        <a:alpha val="50000"/>
                      </a:srgbClr>
                    </a:solidFill>
                    <a:latin typeface="Calibri" panose="020F0502020204030204" pitchFamily="34" charset="0"/>
                    <a:cs typeface="Calibri" panose="020F0502020204030204" pitchFamily="34" charset="0"/>
                    <a:sym typeface="Arial"/>
                  </a:rPr>
                  <a:t>TRAVEL</a:t>
                </a:r>
              </a:p>
            </p:txBody>
          </p:sp>
        </p:grpSp>
        <p:grpSp>
          <p:nvGrpSpPr>
            <p:cNvPr id="101" name="Group 100">
              <a:extLst>
                <a:ext uri="{FF2B5EF4-FFF2-40B4-BE49-F238E27FC236}">
                  <a16:creationId xmlns:a16="http://schemas.microsoft.com/office/drawing/2014/main" id="{C6C9A9C2-9E91-76A6-59AD-0F47E71DA6C9}"/>
                </a:ext>
              </a:extLst>
            </p:cNvPr>
            <p:cNvGrpSpPr>
              <a:grpSpLocks noChangeAspect="1"/>
            </p:cNvGrpSpPr>
            <p:nvPr/>
          </p:nvGrpSpPr>
          <p:grpSpPr>
            <a:xfrm>
              <a:off x="8997938" y="9066946"/>
              <a:ext cx="2319348" cy="1953491"/>
              <a:chOff x="13290182" y="3879963"/>
              <a:chExt cx="2048256" cy="1658170"/>
            </a:xfrm>
          </p:grpSpPr>
          <p:pic>
            <p:nvPicPr>
              <p:cNvPr id="123" name="Google Shape;86;p3">
                <a:extLst>
                  <a:ext uri="{FF2B5EF4-FFF2-40B4-BE49-F238E27FC236}">
                    <a16:creationId xmlns:a16="http://schemas.microsoft.com/office/drawing/2014/main" id="{543BA433-792B-22C0-8168-0652058E6B60}"/>
                  </a:ext>
                </a:extLst>
              </p:cNvPr>
              <p:cNvPicPr preferRelativeResize="0"/>
              <p:nvPr/>
            </p:nvPicPr>
            <p:blipFill rotWithShape="1">
              <a:blip r:embed="rId4">
                <a:alphaModFix amt="50000"/>
              </a:blip>
              <a:srcRect l="72714" t="5078" r="22198" b="48043"/>
              <a:stretch/>
            </p:blipFill>
            <p:spPr>
              <a:xfrm>
                <a:off x="13764338" y="3879963"/>
                <a:ext cx="1099944" cy="962444"/>
              </a:xfrm>
              <a:prstGeom prst="rect">
                <a:avLst/>
              </a:prstGeom>
              <a:noFill/>
              <a:ln>
                <a:noFill/>
              </a:ln>
            </p:spPr>
          </p:pic>
          <p:sp>
            <p:nvSpPr>
              <p:cNvPr id="124" name="TextBox 123">
                <a:extLst>
                  <a:ext uri="{FF2B5EF4-FFF2-40B4-BE49-F238E27FC236}">
                    <a16:creationId xmlns:a16="http://schemas.microsoft.com/office/drawing/2014/main" id="{3DED59B7-036E-D481-999B-999752C547AB}"/>
                  </a:ext>
                </a:extLst>
              </p:cNvPr>
              <p:cNvSpPr txBox="1"/>
              <p:nvPr/>
            </p:nvSpPr>
            <p:spPr>
              <a:xfrm>
                <a:off x="13290182" y="4754389"/>
                <a:ext cx="2048256" cy="783744"/>
              </a:xfrm>
              <a:prstGeom prst="rect">
                <a:avLst/>
              </a:prstGeom>
              <a:noFill/>
            </p:spPr>
            <p:txBody>
              <a:bodyPr wrap="square" rtlCol="0">
                <a:spAutoFit/>
              </a:bodyPr>
              <a:lstStyle/>
              <a:p>
                <a:pPr algn="ctr" defTabSz="457200">
                  <a:buClr>
                    <a:srgbClr val="000000"/>
                  </a:buClr>
                </a:pPr>
                <a:r>
                  <a:rPr lang="en-US" sz="1200" b="1" kern="0" dirty="0">
                    <a:solidFill>
                      <a:srgbClr val="0D2D51">
                        <a:alpha val="50000"/>
                      </a:srgbClr>
                    </a:solidFill>
                    <a:latin typeface="Calibri" panose="020F0502020204030204" pitchFamily="34" charset="0"/>
                    <a:cs typeface="Calibri" panose="020F0502020204030204" pitchFamily="34" charset="0"/>
                    <a:sym typeface="Arial"/>
                  </a:rPr>
                  <a:t>PAYMENT</a:t>
                </a:r>
              </a:p>
              <a:p>
                <a:pPr algn="ctr" defTabSz="457200">
                  <a:buClr>
                    <a:srgbClr val="000000"/>
                  </a:buClr>
                </a:pPr>
                <a:r>
                  <a:rPr lang="en-US" sz="1200" b="1" kern="0" dirty="0">
                    <a:solidFill>
                      <a:srgbClr val="0D2D51">
                        <a:alpha val="50000"/>
                      </a:srgbClr>
                    </a:solidFill>
                    <a:latin typeface="Calibri" panose="020F0502020204030204" pitchFamily="34" charset="0"/>
                    <a:cs typeface="Calibri" panose="020F0502020204030204" pitchFamily="34" charset="0"/>
                    <a:sym typeface="Arial"/>
                  </a:rPr>
                  <a:t>PROCESSING</a:t>
                </a:r>
              </a:p>
            </p:txBody>
          </p:sp>
        </p:grpSp>
        <p:grpSp>
          <p:nvGrpSpPr>
            <p:cNvPr id="102" name="Group 101">
              <a:extLst>
                <a:ext uri="{FF2B5EF4-FFF2-40B4-BE49-F238E27FC236}">
                  <a16:creationId xmlns:a16="http://schemas.microsoft.com/office/drawing/2014/main" id="{578530D2-155E-DB81-74D6-F85DF33D4668}"/>
                </a:ext>
              </a:extLst>
            </p:cNvPr>
            <p:cNvGrpSpPr/>
            <p:nvPr/>
          </p:nvGrpSpPr>
          <p:grpSpPr>
            <a:xfrm>
              <a:off x="9447897" y="6816616"/>
              <a:ext cx="2253424" cy="2034118"/>
              <a:chOff x="11187230" y="3792665"/>
              <a:chExt cx="2048567" cy="1761141"/>
            </a:xfrm>
          </p:grpSpPr>
          <p:pic>
            <p:nvPicPr>
              <p:cNvPr id="121" name="Google Shape;86;p3">
                <a:extLst>
                  <a:ext uri="{FF2B5EF4-FFF2-40B4-BE49-F238E27FC236}">
                    <a16:creationId xmlns:a16="http://schemas.microsoft.com/office/drawing/2014/main" id="{23FB0D4F-CD33-D906-1688-B21A74D77095}"/>
                  </a:ext>
                </a:extLst>
              </p:cNvPr>
              <p:cNvPicPr preferRelativeResize="0"/>
              <p:nvPr/>
            </p:nvPicPr>
            <p:blipFill rotWithShape="1">
              <a:blip r:embed="rId4">
                <a:alphaModFix amt="50000"/>
              </a:blip>
              <a:srcRect l="62007" r="33830" b="49732"/>
              <a:stretch/>
            </p:blipFill>
            <p:spPr>
              <a:xfrm>
                <a:off x="11761403" y="3792665"/>
                <a:ext cx="900220" cy="1027443"/>
              </a:xfrm>
              <a:prstGeom prst="rect">
                <a:avLst/>
              </a:prstGeom>
              <a:noFill/>
              <a:ln>
                <a:noFill/>
              </a:ln>
            </p:spPr>
          </p:pic>
          <p:sp>
            <p:nvSpPr>
              <p:cNvPr id="122" name="TextBox 121">
                <a:extLst>
                  <a:ext uri="{FF2B5EF4-FFF2-40B4-BE49-F238E27FC236}">
                    <a16:creationId xmlns:a16="http://schemas.microsoft.com/office/drawing/2014/main" id="{29455C29-53C7-C1BE-1157-1E8BF35FF899}"/>
                  </a:ext>
                </a:extLst>
              </p:cNvPr>
              <p:cNvSpPr txBox="1"/>
              <p:nvPr/>
            </p:nvSpPr>
            <p:spPr>
              <a:xfrm>
                <a:off x="11187230" y="4754387"/>
                <a:ext cx="2048567" cy="799419"/>
              </a:xfrm>
              <a:prstGeom prst="rect">
                <a:avLst/>
              </a:prstGeom>
              <a:noFill/>
            </p:spPr>
            <p:txBody>
              <a:bodyPr wrap="square" rtlCol="0">
                <a:spAutoFit/>
              </a:bodyPr>
              <a:lstStyle/>
              <a:p>
                <a:pPr algn="ctr" defTabSz="457200">
                  <a:buClr>
                    <a:srgbClr val="000000"/>
                  </a:buClr>
                </a:pPr>
                <a:r>
                  <a:rPr lang="en-US" sz="1200" b="1" kern="0" dirty="0">
                    <a:solidFill>
                      <a:srgbClr val="0D2D51">
                        <a:alpha val="50000"/>
                      </a:srgbClr>
                    </a:solidFill>
                    <a:latin typeface="Calibri" panose="020F0502020204030204" pitchFamily="34" charset="0"/>
                    <a:cs typeface="Calibri" panose="020F0502020204030204" pitchFamily="34" charset="0"/>
                    <a:sym typeface="Arial"/>
                  </a:rPr>
                  <a:t>SECURITY &amp;</a:t>
                </a:r>
              </a:p>
              <a:p>
                <a:pPr algn="ctr" defTabSz="457200">
                  <a:buClr>
                    <a:srgbClr val="000000"/>
                  </a:buClr>
                </a:pPr>
                <a:r>
                  <a:rPr lang="en-US" sz="1200" b="1" kern="0" dirty="0">
                    <a:solidFill>
                      <a:srgbClr val="0D2D51">
                        <a:alpha val="50000"/>
                      </a:srgbClr>
                    </a:solidFill>
                    <a:latin typeface="Calibri" panose="020F0502020204030204" pitchFamily="34" charset="0"/>
                    <a:cs typeface="Calibri" panose="020F0502020204030204" pitchFamily="34" charset="0"/>
                    <a:sym typeface="Arial"/>
                  </a:rPr>
                  <a:t>AUTOMATION</a:t>
                </a:r>
              </a:p>
            </p:txBody>
          </p:sp>
        </p:grpSp>
        <p:grpSp>
          <p:nvGrpSpPr>
            <p:cNvPr id="103" name="Group 102">
              <a:extLst>
                <a:ext uri="{FF2B5EF4-FFF2-40B4-BE49-F238E27FC236}">
                  <a16:creationId xmlns:a16="http://schemas.microsoft.com/office/drawing/2014/main" id="{64A27E32-1CF9-7E34-D223-CD7CF6D1417E}"/>
                </a:ext>
              </a:extLst>
            </p:cNvPr>
            <p:cNvGrpSpPr>
              <a:grpSpLocks noChangeAspect="1"/>
            </p:cNvGrpSpPr>
            <p:nvPr/>
          </p:nvGrpSpPr>
          <p:grpSpPr>
            <a:xfrm>
              <a:off x="8550574" y="4527794"/>
              <a:ext cx="2319700" cy="2078267"/>
              <a:chOff x="9084278" y="3774048"/>
              <a:chExt cx="2048567" cy="1764085"/>
            </a:xfrm>
          </p:grpSpPr>
          <p:pic>
            <p:nvPicPr>
              <p:cNvPr id="119" name="Google Shape;86;p3">
                <a:extLst>
                  <a:ext uri="{FF2B5EF4-FFF2-40B4-BE49-F238E27FC236}">
                    <a16:creationId xmlns:a16="http://schemas.microsoft.com/office/drawing/2014/main" id="{F331E4A1-57C8-36F7-CF28-B6500A5E1FDE}"/>
                  </a:ext>
                </a:extLst>
              </p:cNvPr>
              <p:cNvPicPr preferRelativeResize="0">
                <a:picLocks noChangeAspect="1"/>
              </p:cNvPicPr>
              <p:nvPr/>
            </p:nvPicPr>
            <p:blipFill rotWithShape="1">
              <a:blip r:embed="rId4">
                <a:alphaModFix amt="50000"/>
              </a:blip>
              <a:srcRect l="50159" r="44114" b="54284"/>
              <a:stretch/>
            </p:blipFill>
            <p:spPr>
              <a:xfrm>
                <a:off x="9448340" y="3774048"/>
                <a:ext cx="1320442" cy="996414"/>
              </a:xfrm>
              <a:prstGeom prst="rect">
                <a:avLst/>
              </a:prstGeom>
              <a:noFill/>
              <a:ln>
                <a:noFill/>
              </a:ln>
            </p:spPr>
          </p:pic>
          <p:sp>
            <p:nvSpPr>
              <p:cNvPr id="120" name="TextBox 119">
                <a:extLst>
                  <a:ext uri="{FF2B5EF4-FFF2-40B4-BE49-F238E27FC236}">
                    <a16:creationId xmlns:a16="http://schemas.microsoft.com/office/drawing/2014/main" id="{31E5AFF5-F745-50A4-9CF0-0E11BCAC856A}"/>
                  </a:ext>
                </a:extLst>
              </p:cNvPr>
              <p:cNvSpPr txBox="1"/>
              <p:nvPr/>
            </p:nvSpPr>
            <p:spPr>
              <a:xfrm>
                <a:off x="9084278" y="4754388"/>
                <a:ext cx="2048567" cy="783745"/>
              </a:xfrm>
              <a:prstGeom prst="rect">
                <a:avLst/>
              </a:prstGeom>
              <a:noFill/>
            </p:spPr>
            <p:txBody>
              <a:bodyPr wrap="square" rtlCol="0">
                <a:spAutoFit/>
              </a:bodyPr>
              <a:lstStyle/>
              <a:p>
                <a:pPr algn="ctr" defTabSz="457200">
                  <a:buClr>
                    <a:srgbClr val="000000"/>
                  </a:buClr>
                </a:pPr>
                <a:r>
                  <a:rPr lang="en-US" sz="1200" b="1" kern="0" dirty="0">
                    <a:solidFill>
                      <a:srgbClr val="0D2D51">
                        <a:alpha val="50000"/>
                      </a:srgbClr>
                    </a:solidFill>
                    <a:latin typeface="Calibri" panose="020F0502020204030204" pitchFamily="34" charset="0"/>
                    <a:cs typeface="Calibri" panose="020F0502020204030204" pitchFamily="34" charset="0"/>
                    <a:sym typeface="Arial"/>
                  </a:rPr>
                  <a:t>HEALTH</a:t>
                </a:r>
              </a:p>
              <a:p>
                <a:pPr algn="ctr" defTabSz="457200">
                  <a:buClr>
                    <a:srgbClr val="000000"/>
                  </a:buClr>
                </a:pPr>
                <a:r>
                  <a:rPr lang="en-US" sz="1200" b="1" kern="0" dirty="0">
                    <a:solidFill>
                      <a:srgbClr val="0D2D51">
                        <a:alpha val="50000"/>
                      </a:srgbClr>
                    </a:solidFill>
                    <a:latin typeface="Calibri" panose="020F0502020204030204" pitchFamily="34" charset="0"/>
                    <a:cs typeface="Calibri" panose="020F0502020204030204" pitchFamily="34" charset="0"/>
                    <a:sym typeface="Arial"/>
                  </a:rPr>
                  <a:t>COVERAGE</a:t>
                </a:r>
              </a:p>
            </p:txBody>
          </p:sp>
        </p:grpSp>
        <p:grpSp>
          <p:nvGrpSpPr>
            <p:cNvPr id="104" name="Group 103">
              <a:extLst>
                <a:ext uri="{FF2B5EF4-FFF2-40B4-BE49-F238E27FC236}">
                  <a16:creationId xmlns:a16="http://schemas.microsoft.com/office/drawing/2014/main" id="{6EBC2E60-1C02-858C-DEDE-CD487298CA88}"/>
                </a:ext>
              </a:extLst>
            </p:cNvPr>
            <p:cNvGrpSpPr>
              <a:grpSpLocks noChangeAspect="1"/>
            </p:cNvGrpSpPr>
            <p:nvPr/>
          </p:nvGrpSpPr>
          <p:grpSpPr>
            <a:xfrm>
              <a:off x="6463445" y="3126440"/>
              <a:ext cx="2319700" cy="1693719"/>
              <a:chOff x="6981326" y="3786967"/>
              <a:chExt cx="2048567" cy="1437668"/>
            </a:xfrm>
          </p:grpSpPr>
          <p:pic>
            <p:nvPicPr>
              <p:cNvPr id="117" name="Google Shape;86;p3">
                <a:extLst>
                  <a:ext uri="{FF2B5EF4-FFF2-40B4-BE49-F238E27FC236}">
                    <a16:creationId xmlns:a16="http://schemas.microsoft.com/office/drawing/2014/main" id="{EF8E6CA7-6032-E30F-337D-7476C1DAF10A}"/>
                  </a:ext>
                </a:extLst>
              </p:cNvPr>
              <p:cNvPicPr preferRelativeResize="0"/>
              <p:nvPr/>
            </p:nvPicPr>
            <p:blipFill rotWithShape="1">
              <a:blip r:embed="rId4">
                <a:alphaModFix amt="50000"/>
              </a:blip>
              <a:srcRect l="40737" t="1" r="54739" b="48465"/>
              <a:stretch/>
            </p:blipFill>
            <p:spPr>
              <a:xfrm>
                <a:off x="7516511" y="3786967"/>
                <a:ext cx="978197" cy="1053320"/>
              </a:xfrm>
              <a:prstGeom prst="rect">
                <a:avLst/>
              </a:prstGeom>
              <a:noFill/>
              <a:ln>
                <a:noFill/>
              </a:ln>
            </p:spPr>
          </p:pic>
          <p:sp>
            <p:nvSpPr>
              <p:cNvPr id="118" name="TextBox 117">
                <a:extLst>
                  <a:ext uri="{FF2B5EF4-FFF2-40B4-BE49-F238E27FC236}">
                    <a16:creationId xmlns:a16="http://schemas.microsoft.com/office/drawing/2014/main" id="{FB4EB5EC-9251-9F77-EAE6-65929B99663C}"/>
                  </a:ext>
                </a:extLst>
              </p:cNvPr>
              <p:cNvSpPr txBox="1"/>
              <p:nvPr/>
            </p:nvSpPr>
            <p:spPr>
              <a:xfrm>
                <a:off x="6981326" y="4754389"/>
                <a:ext cx="2048567" cy="470246"/>
              </a:xfrm>
              <a:prstGeom prst="rect">
                <a:avLst/>
              </a:prstGeom>
              <a:noFill/>
            </p:spPr>
            <p:txBody>
              <a:bodyPr wrap="square" rtlCol="0">
                <a:spAutoFit/>
              </a:bodyPr>
              <a:lstStyle/>
              <a:p>
                <a:pPr algn="ctr" defTabSz="457200">
                  <a:buClr>
                    <a:srgbClr val="000000"/>
                  </a:buClr>
                </a:pPr>
                <a:r>
                  <a:rPr lang="en-US" sz="1200" b="1" kern="0" dirty="0">
                    <a:solidFill>
                      <a:srgbClr val="0D2D51">
                        <a:alpha val="50000"/>
                      </a:srgbClr>
                    </a:solidFill>
                    <a:latin typeface="Calibri" panose="020F0502020204030204" pitchFamily="34" charset="0"/>
                    <a:cs typeface="Calibri" panose="020F0502020204030204" pitchFamily="34" charset="0"/>
                    <a:sym typeface="Arial"/>
                  </a:rPr>
                  <a:t>ENERGY</a:t>
                </a:r>
              </a:p>
            </p:txBody>
          </p:sp>
        </p:grpSp>
        <p:grpSp>
          <p:nvGrpSpPr>
            <p:cNvPr id="105" name="Group 104">
              <a:extLst>
                <a:ext uri="{FF2B5EF4-FFF2-40B4-BE49-F238E27FC236}">
                  <a16:creationId xmlns:a16="http://schemas.microsoft.com/office/drawing/2014/main" id="{6BC0EDC2-569D-3C48-C06D-A07273164FA5}"/>
                </a:ext>
              </a:extLst>
            </p:cNvPr>
            <p:cNvGrpSpPr>
              <a:grpSpLocks noChangeAspect="1"/>
            </p:cNvGrpSpPr>
            <p:nvPr/>
          </p:nvGrpSpPr>
          <p:grpSpPr>
            <a:xfrm>
              <a:off x="4142390" y="3199330"/>
              <a:ext cx="2319700" cy="1395879"/>
              <a:chOff x="4878374" y="4039780"/>
              <a:chExt cx="2048567" cy="1184852"/>
            </a:xfrm>
          </p:grpSpPr>
          <p:pic>
            <p:nvPicPr>
              <p:cNvPr id="115" name="Google Shape;86;p3">
                <a:extLst>
                  <a:ext uri="{FF2B5EF4-FFF2-40B4-BE49-F238E27FC236}">
                    <a16:creationId xmlns:a16="http://schemas.microsoft.com/office/drawing/2014/main" id="{6AC4291D-70C9-A325-9287-935052EFF477}"/>
                  </a:ext>
                </a:extLst>
              </p:cNvPr>
              <p:cNvPicPr preferRelativeResize="0"/>
              <p:nvPr/>
            </p:nvPicPr>
            <p:blipFill rotWithShape="1">
              <a:blip r:embed="rId4">
                <a:alphaModFix amt="50000"/>
              </a:blip>
              <a:srcRect l="30612" t="12090" r="64863" b="51250"/>
              <a:stretch/>
            </p:blipFill>
            <p:spPr>
              <a:xfrm>
                <a:off x="5413559" y="4039780"/>
                <a:ext cx="978197" cy="749301"/>
              </a:xfrm>
              <a:prstGeom prst="rect">
                <a:avLst/>
              </a:prstGeom>
              <a:noFill/>
              <a:ln>
                <a:noFill/>
              </a:ln>
            </p:spPr>
          </p:pic>
          <p:sp>
            <p:nvSpPr>
              <p:cNvPr id="116" name="TextBox 115">
                <a:extLst>
                  <a:ext uri="{FF2B5EF4-FFF2-40B4-BE49-F238E27FC236}">
                    <a16:creationId xmlns:a16="http://schemas.microsoft.com/office/drawing/2014/main" id="{F2F7B10F-811A-1FD0-C596-CD8AF9BAABC7}"/>
                  </a:ext>
                </a:extLst>
              </p:cNvPr>
              <p:cNvSpPr txBox="1"/>
              <p:nvPr/>
            </p:nvSpPr>
            <p:spPr>
              <a:xfrm>
                <a:off x="4878374" y="4754387"/>
                <a:ext cx="2048567" cy="470245"/>
              </a:xfrm>
              <a:prstGeom prst="rect">
                <a:avLst/>
              </a:prstGeom>
              <a:noFill/>
            </p:spPr>
            <p:txBody>
              <a:bodyPr wrap="square" rtlCol="0">
                <a:spAutoFit/>
              </a:bodyPr>
              <a:lstStyle/>
              <a:p>
                <a:pPr algn="ctr" defTabSz="457200">
                  <a:buClr>
                    <a:srgbClr val="000000"/>
                  </a:buClr>
                </a:pPr>
                <a:r>
                  <a:rPr lang="en-US" sz="1200" b="1" kern="0" dirty="0">
                    <a:solidFill>
                      <a:srgbClr val="0D2D51">
                        <a:alpha val="50000"/>
                      </a:srgbClr>
                    </a:solidFill>
                    <a:latin typeface="Calibri" panose="020F0502020204030204" pitchFamily="34" charset="0"/>
                    <a:cs typeface="Calibri" panose="020F0502020204030204" pitchFamily="34" charset="0"/>
                    <a:sym typeface="Arial"/>
                  </a:rPr>
                  <a:t>TELEVISION</a:t>
                </a:r>
              </a:p>
            </p:txBody>
          </p:sp>
        </p:grpSp>
        <p:grpSp>
          <p:nvGrpSpPr>
            <p:cNvPr id="106" name="Group 105">
              <a:extLst>
                <a:ext uri="{FF2B5EF4-FFF2-40B4-BE49-F238E27FC236}">
                  <a16:creationId xmlns:a16="http://schemas.microsoft.com/office/drawing/2014/main" id="{20E9E2D2-E5EF-3EE6-0F7F-A200522C2D2C}"/>
                </a:ext>
              </a:extLst>
            </p:cNvPr>
            <p:cNvGrpSpPr>
              <a:grpSpLocks noChangeAspect="1"/>
            </p:cNvGrpSpPr>
            <p:nvPr/>
          </p:nvGrpSpPr>
          <p:grpSpPr>
            <a:xfrm>
              <a:off x="1931103" y="4190639"/>
              <a:ext cx="2319700" cy="1891233"/>
              <a:chOff x="2775422" y="3932808"/>
              <a:chExt cx="2048567" cy="1605323"/>
            </a:xfrm>
          </p:grpSpPr>
          <p:pic>
            <p:nvPicPr>
              <p:cNvPr id="113" name="Google Shape;86;p3">
                <a:extLst>
                  <a:ext uri="{FF2B5EF4-FFF2-40B4-BE49-F238E27FC236}">
                    <a16:creationId xmlns:a16="http://schemas.microsoft.com/office/drawing/2014/main" id="{B1E65C83-ABDE-77FB-B07F-929AC62D4DA7}"/>
                  </a:ext>
                </a:extLst>
              </p:cNvPr>
              <p:cNvPicPr preferRelativeResize="0"/>
              <p:nvPr/>
            </p:nvPicPr>
            <p:blipFill rotWithShape="1">
              <a:blip r:embed="rId4">
                <a:alphaModFix amt="50000"/>
              </a:blip>
              <a:srcRect l="9952" t="8545" r="84731" b="49924"/>
              <a:stretch/>
            </p:blipFill>
            <p:spPr>
              <a:xfrm>
                <a:off x="3240043" y="3932808"/>
                <a:ext cx="1119324" cy="848853"/>
              </a:xfrm>
              <a:prstGeom prst="rect">
                <a:avLst/>
              </a:prstGeom>
              <a:noFill/>
              <a:ln>
                <a:noFill/>
              </a:ln>
            </p:spPr>
          </p:pic>
          <p:sp>
            <p:nvSpPr>
              <p:cNvPr id="114" name="TextBox 113">
                <a:extLst>
                  <a:ext uri="{FF2B5EF4-FFF2-40B4-BE49-F238E27FC236}">
                    <a16:creationId xmlns:a16="http://schemas.microsoft.com/office/drawing/2014/main" id="{B1C3AF5B-59FB-BD21-99A2-B1DE5705FF89}"/>
                  </a:ext>
                </a:extLst>
              </p:cNvPr>
              <p:cNvSpPr txBox="1"/>
              <p:nvPr/>
            </p:nvSpPr>
            <p:spPr>
              <a:xfrm>
                <a:off x="2775422" y="4754387"/>
                <a:ext cx="2048567" cy="783744"/>
              </a:xfrm>
              <a:prstGeom prst="rect">
                <a:avLst/>
              </a:prstGeom>
              <a:noFill/>
            </p:spPr>
            <p:txBody>
              <a:bodyPr wrap="square" rtlCol="0">
                <a:spAutoFit/>
              </a:bodyPr>
              <a:lstStyle/>
              <a:p>
                <a:pPr algn="ctr" defTabSz="457200">
                  <a:buClr>
                    <a:srgbClr val="000000"/>
                  </a:buClr>
                </a:pPr>
                <a:r>
                  <a:rPr lang="en-US" sz="1200" b="1" kern="0" dirty="0">
                    <a:solidFill>
                      <a:srgbClr val="0D2D51">
                        <a:alpha val="50000"/>
                      </a:srgbClr>
                    </a:solidFill>
                    <a:latin typeface="Calibri" panose="020F0502020204030204" pitchFamily="34" charset="0"/>
                    <a:cs typeface="Calibri" panose="020F0502020204030204" pitchFamily="34" charset="0"/>
                    <a:sym typeface="Arial"/>
                  </a:rPr>
                  <a:t>HIGH SPEED</a:t>
                </a:r>
                <a:br>
                  <a:rPr lang="en-US" sz="1200" b="1" kern="0" dirty="0">
                    <a:solidFill>
                      <a:srgbClr val="0D2D51">
                        <a:alpha val="50000"/>
                      </a:srgbClr>
                    </a:solidFill>
                    <a:latin typeface="Calibri" panose="020F0502020204030204" pitchFamily="34" charset="0"/>
                    <a:cs typeface="Calibri" panose="020F0502020204030204" pitchFamily="34" charset="0"/>
                    <a:sym typeface="Arial"/>
                  </a:rPr>
                </a:br>
                <a:r>
                  <a:rPr lang="en-US" sz="1200" b="1" kern="0" dirty="0">
                    <a:solidFill>
                      <a:srgbClr val="0D2D51">
                        <a:alpha val="50000"/>
                      </a:srgbClr>
                    </a:solidFill>
                    <a:latin typeface="Calibri" panose="020F0502020204030204" pitchFamily="34" charset="0"/>
                    <a:cs typeface="Calibri" panose="020F0502020204030204" pitchFamily="34" charset="0"/>
                    <a:sym typeface="Arial"/>
                  </a:rPr>
                  <a:t>INTERNET</a:t>
                </a:r>
              </a:p>
            </p:txBody>
          </p:sp>
        </p:grpSp>
        <p:grpSp>
          <p:nvGrpSpPr>
            <p:cNvPr id="107" name="Group 106">
              <a:extLst>
                <a:ext uri="{FF2B5EF4-FFF2-40B4-BE49-F238E27FC236}">
                  <a16:creationId xmlns:a16="http://schemas.microsoft.com/office/drawing/2014/main" id="{F37ED024-AA44-50C6-DB24-5B6E0A1C34CC}"/>
                </a:ext>
              </a:extLst>
            </p:cNvPr>
            <p:cNvGrpSpPr>
              <a:grpSpLocks noChangeAspect="1"/>
            </p:cNvGrpSpPr>
            <p:nvPr/>
          </p:nvGrpSpPr>
          <p:grpSpPr>
            <a:xfrm>
              <a:off x="738403" y="6339126"/>
              <a:ext cx="2319700" cy="1951763"/>
              <a:chOff x="672470" y="3567933"/>
              <a:chExt cx="2048567" cy="1656702"/>
            </a:xfrm>
          </p:grpSpPr>
          <p:pic>
            <p:nvPicPr>
              <p:cNvPr id="111" name="Google Shape;86;p3">
                <a:extLst>
                  <a:ext uri="{FF2B5EF4-FFF2-40B4-BE49-F238E27FC236}">
                    <a16:creationId xmlns:a16="http://schemas.microsoft.com/office/drawing/2014/main" id="{C3671930-C576-E4B3-8E7A-757519427C3D}"/>
                  </a:ext>
                </a:extLst>
              </p:cNvPr>
              <p:cNvPicPr preferRelativeResize="0"/>
              <p:nvPr/>
            </p:nvPicPr>
            <p:blipFill rotWithShape="1">
              <a:blip r:embed="rId4">
                <a:alphaModFix amt="50000"/>
              </a:blip>
              <a:srcRect l="928" t="4657" r="95718" b="48464"/>
              <a:stretch/>
            </p:blipFill>
            <p:spPr>
              <a:xfrm>
                <a:off x="1187944" y="3567933"/>
                <a:ext cx="1050514" cy="1195292"/>
              </a:xfrm>
              <a:prstGeom prst="rect">
                <a:avLst/>
              </a:prstGeom>
              <a:noFill/>
              <a:ln>
                <a:noFill/>
              </a:ln>
            </p:spPr>
          </p:pic>
          <p:sp>
            <p:nvSpPr>
              <p:cNvPr id="112" name="TextBox 111">
                <a:extLst>
                  <a:ext uri="{FF2B5EF4-FFF2-40B4-BE49-F238E27FC236}">
                    <a16:creationId xmlns:a16="http://schemas.microsoft.com/office/drawing/2014/main" id="{93AFBE60-BEFB-D8D2-7DE3-F148D72595C3}"/>
                  </a:ext>
                </a:extLst>
              </p:cNvPr>
              <p:cNvSpPr txBox="1"/>
              <p:nvPr/>
            </p:nvSpPr>
            <p:spPr>
              <a:xfrm>
                <a:off x="672470" y="4754389"/>
                <a:ext cx="2048567" cy="470246"/>
              </a:xfrm>
              <a:prstGeom prst="rect">
                <a:avLst/>
              </a:prstGeom>
              <a:noFill/>
            </p:spPr>
            <p:txBody>
              <a:bodyPr wrap="square" rtlCol="0">
                <a:spAutoFit/>
              </a:bodyPr>
              <a:lstStyle/>
              <a:p>
                <a:pPr algn="ctr" defTabSz="457200">
                  <a:buClr>
                    <a:srgbClr val="000000"/>
                  </a:buClr>
                </a:pPr>
                <a:r>
                  <a:rPr lang="en-US" sz="1200" b="1" kern="0" dirty="0">
                    <a:solidFill>
                      <a:srgbClr val="0D2D51">
                        <a:alpha val="50000"/>
                      </a:srgbClr>
                    </a:solidFill>
                    <a:latin typeface="Calibri" panose="020F0502020204030204" pitchFamily="34" charset="0"/>
                    <a:cs typeface="Calibri" panose="020F0502020204030204" pitchFamily="34" charset="0"/>
                    <a:sym typeface="Arial"/>
                  </a:rPr>
                  <a:t>MOBILE</a:t>
                </a:r>
              </a:p>
            </p:txBody>
          </p:sp>
        </p:grpSp>
        <p:grpSp>
          <p:nvGrpSpPr>
            <p:cNvPr id="108" name="Group 107">
              <a:extLst>
                <a:ext uri="{FF2B5EF4-FFF2-40B4-BE49-F238E27FC236}">
                  <a16:creationId xmlns:a16="http://schemas.microsoft.com/office/drawing/2014/main" id="{59F38605-7A84-B444-3AFB-4E852552190C}"/>
                </a:ext>
              </a:extLst>
            </p:cNvPr>
            <p:cNvGrpSpPr>
              <a:grpSpLocks noChangeAspect="1"/>
            </p:cNvGrpSpPr>
            <p:nvPr/>
          </p:nvGrpSpPr>
          <p:grpSpPr>
            <a:xfrm>
              <a:off x="1048011" y="9032371"/>
              <a:ext cx="2319348" cy="1772231"/>
              <a:chOff x="21700749" y="4033820"/>
              <a:chExt cx="2048256" cy="1504310"/>
            </a:xfrm>
          </p:grpSpPr>
          <p:pic>
            <p:nvPicPr>
              <p:cNvPr id="109" name="Picture 108" descr="A black and orange cloud with connected lines&#10;&#10;Description automatically generated">
                <a:extLst>
                  <a:ext uri="{FF2B5EF4-FFF2-40B4-BE49-F238E27FC236}">
                    <a16:creationId xmlns:a16="http://schemas.microsoft.com/office/drawing/2014/main" id="{3E224593-8984-124D-1DE6-A02DCCC089FB}"/>
                  </a:ext>
                </a:extLst>
              </p:cNvPr>
              <p:cNvPicPr>
                <a:picLocks noChangeAspect="1"/>
              </p:cNvPicPr>
              <p:nvPr/>
            </p:nvPicPr>
            <p:blipFill>
              <a:blip r:embed="rId5">
                <a:alphaModFix amt="50000"/>
              </a:blip>
              <a:stretch>
                <a:fillRect/>
              </a:stretch>
            </p:blipFill>
            <p:spPr>
              <a:xfrm>
                <a:off x="22347246" y="4033820"/>
                <a:ext cx="760639" cy="760640"/>
              </a:xfrm>
              <a:prstGeom prst="rect">
                <a:avLst/>
              </a:prstGeom>
            </p:spPr>
          </p:pic>
          <p:sp>
            <p:nvSpPr>
              <p:cNvPr id="110" name="TextBox 109">
                <a:extLst>
                  <a:ext uri="{FF2B5EF4-FFF2-40B4-BE49-F238E27FC236}">
                    <a16:creationId xmlns:a16="http://schemas.microsoft.com/office/drawing/2014/main" id="{13C352A2-EBE9-D24F-AFEE-B3CF23059143}"/>
                  </a:ext>
                </a:extLst>
              </p:cNvPr>
              <p:cNvSpPr txBox="1"/>
              <p:nvPr/>
            </p:nvSpPr>
            <p:spPr>
              <a:xfrm>
                <a:off x="21700749" y="4754387"/>
                <a:ext cx="2048256" cy="783743"/>
              </a:xfrm>
              <a:prstGeom prst="rect">
                <a:avLst/>
              </a:prstGeom>
              <a:noFill/>
            </p:spPr>
            <p:txBody>
              <a:bodyPr wrap="square" rtlCol="0">
                <a:spAutoFit/>
              </a:bodyPr>
              <a:lstStyle/>
              <a:p>
                <a:pPr algn="ctr" defTabSz="457200">
                  <a:buClr>
                    <a:srgbClr val="000000"/>
                  </a:buClr>
                </a:pPr>
                <a:r>
                  <a:rPr lang="en-US" sz="1200" b="1" kern="0" dirty="0">
                    <a:solidFill>
                      <a:srgbClr val="0D2D51">
                        <a:alpha val="50000"/>
                      </a:srgbClr>
                    </a:solidFill>
                    <a:latin typeface="Calibri" panose="020F0502020204030204" pitchFamily="34" charset="0"/>
                    <a:cs typeface="Calibri" panose="020F0502020204030204" pitchFamily="34" charset="0"/>
                    <a:sym typeface="Arial"/>
                  </a:rPr>
                  <a:t>CLOUD SOLUTIONS</a:t>
                </a:r>
              </a:p>
            </p:txBody>
          </p:sp>
        </p:grpSp>
      </p:grpSp>
      <p:pic>
        <p:nvPicPr>
          <p:cNvPr id="27" name="Picture 2" descr="ACN Inc.">
            <a:extLst>
              <a:ext uri="{FF2B5EF4-FFF2-40B4-BE49-F238E27FC236}">
                <a16:creationId xmlns:a16="http://schemas.microsoft.com/office/drawing/2014/main" id="{945C7FF9-7AB0-EB2E-347F-D31EACDA8E3E}"/>
              </a:ext>
            </a:extLst>
          </p:cNvPr>
          <p:cNvPicPr>
            <a:picLocks noChangeAspect="1" noChangeArrowheads="1"/>
          </p:cNvPicPr>
          <p:nvPr/>
        </p:nvPicPr>
        <p:blipFill rotWithShape="1">
          <a:blip r:embed="rId6">
            <a:alphaModFix amt="8000"/>
            <a:extLst>
              <a:ext uri="{28A0092B-C50C-407E-A947-70E740481C1C}">
                <a14:useLocalDpi xmlns:a14="http://schemas.microsoft.com/office/drawing/2010/main" val="0"/>
              </a:ext>
            </a:extLst>
          </a:blip>
          <a:srcRect t="6516" b="2269"/>
          <a:stretch/>
        </p:blipFill>
        <p:spPr bwMode="auto">
          <a:xfrm>
            <a:off x="0" y="0"/>
            <a:ext cx="12192000" cy="6858000"/>
          </a:xfrm>
          <a:prstGeom prst="rect">
            <a:avLst/>
          </a:prstGeom>
          <a:noFill/>
          <a:ln w="76200">
            <a:noFill/>
          </a:ln>
          <a:extLst>
            <a:ext uri="{909E8E84-426E-40DD-AFC4-6F175D3DCCD1}">
              <a14:hiddenFill xmlns:a14="http://schemas.microsoft.com/office/drawing/2010/main">
                <a:solidFill>
                  <a:srgbClr val="FFFFFF"/>
                </a:solidFill>
              </a14:hiddenFill>
            </a:ext>
          </a:extLst>
        </p:spPr>
      </p:pic>
      <p:grpSp>
        <p:nvGrpSpPr>
          <p:cNvPr id="75" name="Group 74">
            <a:extLst>
              <a:ext uri="{FF2B5EF4-FFF2-40B4-BE49-F238E27FC236}">
                <a16:creationId xmlns:a16="http://schemas.microsoft.com/office/drawing/2014/main" id="{8C64A13D-C16B-526A-CEF6-72BBA221416E}"/>
              </a:ext>
            </a:extLst>
          </p:cNvPr>
          <p:cNvGrpSpPr/>
          <p:nvPr/>
        </p:nvGrpSpPr>
        <p:grpSpPr>
          <a:xfrm>
            <a:off x="186322" y="1563220"/>
            <a:ext cx="5481459" cy="5080789"/>
            <a:chOff x="738403" y="3126440"/>
            <a:chExt cx="10962918" cy="10161578"/>
          </a:xfrm>
        </p:grpSpPr>
        <p:sp>
          <p:nvSpPr>
            <p:cNvPr id="7" name="Oval 6">
              <a:extLst>
                <a:ext uri="{FF2B5EF4-FFF2-40B4-BE49-F238E27FC236}">
                  <a16:creationId xmlns:a16="http://schemas.microsoft.com/office/drawing/2014/main" id="{F806B502-B4E4-0513-3FE9-1F7038DFA7D1}"/>
                </a:ext>
              </a:extLst>
            </p:cNvPr>
            <p:cNvSpPr/>
            <p:nvPr/>
          </p:nvSpPr>
          <p:spPr>
            <a:xfrm>
              <a:off x="1821335" y="3640662"/>
              <a:ext cx="8665353" cy="8665353"/>
            </a:xfrm>
            <a:prstGeom prst="ellipse">
              <a:avLst/>
            </a:prstGeom>
            <a:noFill/>
            <a:ln w="38100">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
                  <a:srgbClr val="000000"/>
                </a:buClr>
              </a:pPr>
              <a:endParaRPr lang="en-US" sz="700" kern="0">
                <a:solidFill>
                  <a:srgbClr val="FFFFFF"/>
                </a:solidFill>
                <a:latin typeface="Arial"/>
                <a:sym typeface="Arial"/>
              </a:endParaRPr>
            </a:p>
          </p:txBody>
        </p:sp>
        <p:grpSp>
          <p:nvGrpSpPr>
            <p:cNvPr id="32" name="Group 31">
              <a:extLst>
                <a:ext uri="{FF2B5EF4-FFF2-40B4-BE49-F238E27FC236}">
                  <a16:creationId xmlns:a16="http://schemas.microsoft.com/office/drawing/2014/main" id="{016B861E-2F0D-75CC-9F63-64B2B9F7EEF6}"/>
                </a:ext>
              </a:extLst>
            </p:cNvPr>
            <p:cNvGrpSpPr>
              <a:grpSpLocks noChangeAspect="1"/>
            </p:cNvGrpSpPr>
            <p:nvPr/>
          </p:nvGrpSpPr>
          <p:grpSpPr>
            <a:xfrm>
              <a:off x="2457988" y="10717283"/>
              <a:ext cx="2319348" cy="1808927"/>
              <a:chOff x="19598105" y="4002670"/>
              <a:chExt cx="2048256" cy="1535462"/>
            </a:xfrm>
          </p:grpSpPr>
          <p:pic>
            <p:nvPicPr>
              <p:cNvPr id="53" name="Picture 52" descr="A blue dollar sign and a person's head&#10;&#10;Description automatically generated">
                <a:extLst>
                  <a:ext uri="{FF2B5EF4-FFF2-40B4-BE49-F238E27FC236}">
                    <a16:creationId xmlns:a16="http://schemas.microsoft.com/office/drawing/2014/main" id="{0DAAEBFD-F4B4-BE81-A98D-5F84F7F0F6EC}"/>
                  </a:ext>
                </a:extLst>
              </p:cNvPr>
              <p:cNvPicPr>
                <a:picLocks noChangeAspect="1"/>
              </p:cNvPicPr>
              <p:nvPr/>
            </p:nvPicPr>
            <p:blipFill>
              <a:blip r:embed="rId3"/>
              <a:stretch>
                <a:fillRect/>
              </a:stretch>
            </p:blipFill>
            <p:spPr>
              <a:xfrm>
                <a:off x="20185911" y="4002670"/>
                <a:ext cx="872645" cy="767792"/>
              </a:xfrm>
              <a:prstGeom prst="rect">
                <a:avLst/>
              </a:prstGeom>
            </p:spPr>
          </p:pic>
          <p:sp>
            <p:nvSpPr>
              <p:cNvPr id="56" name="TextBox 55">
                <a:extLst>
                  <a:ext uri="{FF2B5EF4-FFF2-40B4-BE49-F238E27FC236}">
                    <a16:creationId xmlns:a16="http://schemas.microsoft.com/office/drawing/2014/main" id="{EC7770C7-6627-B32A-B59F-95A12B3B4BEC}"/>
                  </a:ext>
                </a:extLst>
              </p:cNvPr>
              <p:cNvSpPr txBox="1"/>
              <p:nvPr/>
            </p:nvSpPr>
            <p:spPr>
              <a:xfrm>
                <a:off x="19598105" y="4754387"/>
                <a:ext cx="2048256" cy="783745"/>
              </a:xfrm>
              <a:prstGeom prst="rect">
                <a:avLst/>
              </a:prstGeom>
              <a:noFill/>
            </p:spPr>
            <p:txBody>
              <a:bodyPr wrap="square" rtlCol="0">
                <a:spAutoFit/>
              </a:bodyPr>
              <a:lstStyle/>
              <a:p>
                <a:pPr algn="ctr" defTabSz="457200">
                  <a:buClr>
                    <a:srgbClr val="000000"/>
                  </a:buClr>
                </a:pPr>
                <a:r>
                  <a:rPr lang="en-US" sz="1200" b="1" kern="0" dirty="0">
                    <a:solidFill>
                      <a:srgbClr val="0D2D51"/>
                    </a:solidFill>
                    <a:latin typeface="Calibri" panose="020F0502020204030204" pitchFamily="34" charset="0"/>
                    <a:cs typeface="Calibri" panose="020F0502020204030204" pitchFamily="34" charset="0"/>
                    <a:sym typeface="Arial"/>
                  </a:rPr>
                  <a:t>PAYROLL</a:t>
                </a:r>
              </a:p>
              <a:p>
                <a:pPr algn="ctr" defTabSz="457200">
                  <a:buClr>
                    <a:srgbClr val="000000"/>
                  </a:buClr>
                </a:pPr>
                <a:r>
                  <a:rPr lang="en-US" sz="1200" b="1" kern="0" dirty="0">
                    <a:solidFill>
                      <a:srgbClr val="0D2D51"/>
                    </a:solidFill>
                    <a:latin typeface="Calibri" panose="020F0502020204030204" pitchFamily="34" charset="0"/>
                    <a:cs typeface="Calibri" panose="020F0502020204030204" pitchFamily="34" charset="0"/>
                    <a:sym typeface="Arial"/>
                  </a:rPr>
                  <a:t>SOLUTIONS</a:t>
                </a:r>
              </a:p>
            </p:txBody>
          </p:sp>
        </p:grpSp>
        <p:grpSp>
          <p:nvGrpSpPr>
            <p:cNvPr id="34" name="Group 33">
              <a:extLst>
                <a:ext uri="{FF2B5EF4-FFF2-40B4-BE49-F238E27FC236}">
                  <a16:creationId xmlns:a16="http://schemas.microsoft.com/office/drawing/2014/main" id="{FCF2376C-6472-FDA7-6CAE-7C122532ADFD}"/>
                </a:ext>
              </a:extLst>
            </p:cNvPr>
            <p:cNvGrpSpPr>
              <a:grpSpLocks noChangeAspect="1"/>
            </p:cNvGrpSpPr>
            <p:nvPr/>
          </p:nvGrpSpPr>
          <p:grpSpPr>
            <a:xfrm>
              <a:off x="4765890" y="11512490"/>
              <a:ext cx="2365739" cy="1775528"/>
              <a:chOff x="17495464" y="4016555"/>
              <a:chExt cx="2048256" cy="1537254"/>
            </a:xfrm>
          </p:grpSpPr>
          <p:pic>
            <p:nvPicPr>
              <p:cNvPr id="16" name="Google Shape;86;p3">
                <a:extLst>
                  <a:ext uri="{FF2B5EF4-FFF2-40B4-BE49-F238E27FC236}">
                    <a16:creationId xmlns:a16="http://schemas.microsoft.com/office/drawing/2014/main" id="{9CE95F9E-F59A-93A8-C01A-DF8ED7477909}"/>
                  </a:ext>
                </a:extLst>
              </p:cNvPr>
              <p:cNvPicPr preferRelativeResize="0"/>
              <p:nvPr/>
            </p:nvPicPr>
            <p:blipFill rotWithShape="1">
              <a:blip r:embed="rId4">
                <a:alphaModFix/>
              </a:blip>
              <a:srcRect l="94267" t="9760" r="1889" b="50043"/>
              <a:stretch/>
            </p:blipFill>
            <p:spPr>
              <a:xfrm>
                <a:off x="18103958" y="4016555"/>
                <a:ext cx="831268" cy="821590"/>
              </a:xfrm>
              <a:prstGeom prst="rect">
                <a:avLst/>
              </a:prstGeom>
              <a:noFill/>
              <a:ln>
                <a:noFill/>
              </a:ln>
            </p:spPr>
          </p:pic>
          <p:sp>
            <p:nvSpPr>
              <p:cNvPr id="57" name="TextBox 56">
                <a:extLst>
                  <a:ext uri="{FF2B5EF4-FFF2-40B4-BE49-F238E27FC236}">
                    <a16:creationId xmlns:a16="http://schemas.microsoft.com/office/drawing/2014/main" id="{2884A5C7-6484-7252-D46B-B97B67C8B523}"/>
                  </a:ext>
                </a:extLst>
              </p:cNvPr>
              <p:cNvSpPr txBox="1"/>
              <p:nvPr/>
            </p:nvSpPr>
            <p:spPr>
              <a:xfrm>
                <a:off x="17495464" y="4754389"/>
                <a:ext cx="2048256" cy="799420"/>
              </a:xfrm>
              <a:prstGeom prst="rect">
                <a:avLst/>
              </a:prstGeom>
              <a:noFill/>
            </p:spPr>
            <p:txBody>
              <a:bodyPr wrap="square" rtlCol="0">
                <a:spAutoFit/>
              </a:bodyPr>
              <a:lstStyle/>
              <a:p>
                <a:pPr algn="ctr" defTabSz="457200">
                  <a:buClr>
                    <a:srgbClr val="000000"/>
                  </a:buClr>
                </a:pPr>
                <a:r>
                  <a:rPr lang="en-US" sz="1200" b="1" kern="0" dirty="0">
                    <a:solidFill>
                      <a:srgbClr val="0D2D51"/>
                    </a:solidFill>
                    <a:latin typeface="Calibri" panose="020F0502020204030204" pitchFamily="34" charset="0"/>
                    <a:cs typeface="Calibri" panose="020F0502020204030204" pitchFamily="34" charset="0"/>
                    <a:sym typeface="Arial"/>
                  </a:rPr>
                  <a:t>ID THEFT</a:t>
                </a:r>
              </a:p>
              <a:p>
                <a:pPr algn="ctr" defTabSz="457200">
                  <a:buClr>
                    <a:srgbClr val="000000"/>
                  </a:buClr>
                </a:pPr>
                <a:r>
                  <a:rPr lang="en-US" sz="1200" b="1" kern="0" dirty="0">
                    <a:solidFill>
                      <a:srgbClr val="0D2D51"/>
                    </a:solidFill>
                    <a:latin typeface="Calibri" panose="020F0502020204030204" pitchFamily="34" charset="0"/>
                    <a:cs typeface="Calibri" panose="020F0502020204030204" pitchFamily="34" charset="0"/>
                    <a:sym typeface="Arial"/>
                  </a:rPr>
                  <a:t>PROTECTION</a:t>
                </a:r>
              </a:p>
            </p:txBody>
          </p:sp>
        </p:grpSp>
        <p:grpSp>
          <p:nvGrpSpPr>
            <p:cNvPr id="36" name="Group 35">
              <a:extLst>
                <a:ext uri="{FF2B5EF4-FFF2-40B4-BE49-F238E27FC236}">
                  <a16:creationId xmlns:a16="http://schemas.microsoft.com/office/drawing/2014/main" id="{18643032-AAC7-31D4-D1DB-48BF210A0235}"/>
                </a:ext>
              </a:extLst>
            </p:cNvPr>
            <p:cNvGrpSpPr>
              <a:grpSpLocks noChangeAspect="1"/>
            </p:cNvGrpSpPr>
            <p:nvPr/>
          </p:nvGrpSpPr>
          <p:grpSpPr>
            <a:xfrm>
              <a:off x="7173420" y="10917899"/>
              <a:ext cx="2319348" cy="1715130"/>
              <a:chOff x="15392823" y="3768790"/>
              <a:chExt cx="2048256" cy="1455845"/>
            </a:xfrm>
          </p:grpSpPr>
          <p:pic>
            <p:nvPicPr>
              <p:cNvPr id="11" name="Google Shape;86;p3">
                <a:extLst>
                  <a:ext uri="{FF2B5EF4-FFF2-40B4-BE49-F238E27FC236}">
                    <a16:creationId xmlns:a16="http://schemas.microsoft.com/office/drawing/2014/main" id="{A75AD999-81B6-372C-6B58-14D711A953D9}"/>
                  </a:ext>
                </a:extLst>
              </p:cNvPr>
              <p:cNvPicPr preferRelativeResize="0"/>
              <p:nvPr/>
            </p:nvPicPr>
            <p:blipFill rotWithShape="1">
              <a:blip r:embed="rId4">
                <a:alphaModFix/>
              </a:blip>
              <a:srcRect l="83325" t="-1" r="12397" b="46688"/>
              <a:stretch/>
            </p:blipFill>
            <p:spPr>
              <a:xfrm>
                <a:off x="15963669" y="3768790"/>
                <a:ext cx="924832" cy="1089674"/>
              </a:xfrm>
              <a:prstGeom prst="rect">
                <a:avLst/>
              </a:prstGeom>
              <a:noFill/>
              <a:ln>
                <a:noFill/>
              </a:ln>
            </p:spPr>
          </p:pic>
          <p:sp>
            <p:nvSpPr>
              <p:cNvPr id="58" name="TextBox 57">
                <a:extLst>
                  <a:ext uri="{FF2B5EF4-FFF2-40B4-BE49-F238E27FC236}">
                    <a16:creationId xmlns:a16="http://schemas.microsoft.com/office/drawing/2014/main" id="{CF3D494F-FEED-A53A-56C9-1B27128AF232}"/>
                  </a:ext>
                </a:extLst>
              </p:cNvPr>
              <p:cNvSpPr txBox="1"/>
              <p:nvPr/>
            </p:nvSpPr>
            <p:spPr>
              <a:xfrm>
                <a:off x="15392823" y="4754388"/>
                <a:ext cx="2048256" cy="470247"/>
              </a:xfrm>
              <a:prstGeom prst="rect">
                <a:avLst/>
              </a:prstGeom>
              <a:noFill/>
            </p:spPr>
            <p:txBody>
              <a:bodyPr wrap="square" rtlCol="0">
                <a:spAutoFit/>
              </a:bodyPr>
              <a:lstStyle/>
              <a:p>
                <a:pPr algn="ctr" defTabSz="457200">
                  <a:buClr>
                    <a:srgbClr val="000000"/>
                  </a:buClr>
                </a:pPr>
                <a:r>
                  <a:rPr lang="en-US" sz="1200" b="1" kern="0" dirty="0">
                    <a:solidFill>
                      <a:srgbClr val="0D2D51"/>
                    </a:solidFill>
                    <a:latin typeface="Calibri" panose="020F0502020204030204" pitchFamily="34" charset="0"/>
                    <a:cs typeface="Calibri" panose="020F0502020204030204" pitchFamily="34" charset="0"/>
                    <a:sym typeface="Arial"/>
                  </a:rPr>
                  <a:t>TRAVEL</a:t>
                </a:r>
              </a:p>
            </p:txBody>
          </p:sp>
        </p:grpSp>
        <p:grpSp>
          <p:nvGrpSpPr>
            <p:cNvPr id="28" name="Group 27">
              <a:extLst>
                <a:ext uri="{FF2B5EF4-FFF2-40B4-BE49-F238E27FC236}">
                  <a16:creationId xmlns:a16="http://schemas.microsoft.com/office/drawing/2014/main" id="{8935D04F-624D-AE12-D612-265CC426DB20}"/>
                </a:ext>
              </a:extLst>
            </p:cNvPr>
            <p:cNvGrpSpPr>
              <a:grpSpLocks noChangeAspect="1"/>
            </p:cNvGrpSpPr>
            <p:nvPr/>
          </p:nvGrpSpPr>
          <p:grpSpPr>
            <a:xfrm>
              <a:off x="8997938" y="9066946"/>
              <a:ext cx="2319348" cy="1953491"/>
              <a:chOff x="13290182" y="3879963"/>
              <a:chExt cx="2048256" cy="1658170"/>
            </a:xfrm>
          </p:grpSpPr>
          <p:pic>
            <p:nvPicPr>
              <p:cNvPr id="13" name="Google Shape;86;p3">
                <a:extLst>
                  <a:ext uri="{FF2B5EF4-FFF2-40B4-BE49-F238E27FC236}">
                    <a16:creationId xmlns:a16="http://schemas.microsoft.com/office/drawing/2014/main" id="{34283553-25DC-07AC-5C72-A4DA67D46EFE}"/>
                  </a:ext>
                </a:extLst>
              </p:cNvPr>
              <p:cNvPicPr preferRelativeResize="0"/>
              <p:nvPr/>
            </p:nvPicPr>
            <p:blipFill rotWithShape="1">
              <a:blip r:embed="rId4">
                <a:alphaModFix/>
              </a:blip>
              <a:srcRect l="72714" t="5078" r="22198" b="48043"/>
              <a:stretch/>
            </p:blipFill>
            <p:spPr>
              <a:xfrm>
                <a:off x="13764338" y="3879963"/>
                <a:ext cx="1099944" cy="958182"/>
              </a:xfrm>
              <a:prstGeom prst="rect">
                <a:avLst/>
              </a:prstGeom>
              <a:noFill/>
              <a:ln>
                <a:noFill/>
              </a:ln>
            </p:spPr>
          </p:pic>
          <p:sp>
            <p:nvSpPr>
              <p:cNvPr id="59" name="TextBox 58">
                <a:extLst>
                  <a:ext uri="{FF2B5EF4-FFF2-40B4-BE49-F238E27FC236}">
                    <a16:creationId xmlns:a16="http://schemas.microsoft.com/office/drawing/2014/main" id="{F300EDFF-B7C2-D2DA-A1A0-0DDFF33A74A6}"/>
                  </a:ext>
                </a:extLst>
              </p:cNvPr>
              <p:cNvSpPr txBox="1"/>
              <p:nvPr/>
            </p:nvSpPr>
            <p:spPr>
              <a:xfrm>
                <a:off x="13290182" y="4754389"/>
                <a:ext cx="2048256" cy="783744"/>
              </a:xfrm>
              <a:prstGeom prst="rect">
                <a:avLst/>
              </a:prstGeom>
              <a:noFill/>
            </p:spPr>
            <p:txBody>
              <a:bodyPr wrap="square" rtlCol="0">
                <a:spAutoFit/>
              </a:bodyPr>
              <a:lstStyle/>
              <a:p>
                <a:pPr algn="ctr" defTabSz="457200">
                  <a:buClr>
                    <a:srgbClr val="000000"/>
                  </a:buClr>
                </a:pPr>
                <a:r>
                  <a:rPr lang="en-US" sz="1200" b="1" kern="0" dirty="0">
                    <a:solidFill>
                      <a:srgbClr val="0D2D51"/>
                    </a:solidFill>
                    <a:latin typeface="Calibri" panose="020F0502020204030204" pitchFamily="34" charset="0"/>
                    <a:cs typeface="Calibri" panose="020F0502020204030204" pitchFamily="34" charset="0"/>
                    <a:sym typeface="Arial"/>
                  </a:rPr>
                  <a:t>PAYMENT</a:t>
                </a:r>
              </a:p>
              <a:p>
                <a:pPr algn="ctr" defTabSz="457200">
                  <a:buClr>
                    <a:srgbClr val="000000"/>
                  </a:buClr>
                </a:pPr>
                <a:r>
                  <a:rPr lang="en-US" sz="1200" b="1" kern="0" dirty="0">
                    <a:solidFill>
                      <a:srgbClr val="0D2D51"/>
                    </a:solidFill>
                    <a:latin typeface="Calibri" panose="020F0502020204030204" pitchFamily="34" charset="0"/>
                    <a:cs typeface="Calibri" panose="020F0502020204030204" pitchFamily="34" charset="0"/>
                    <a:sym typeface="Arial"/>
                  </a:rPr>
                  <a:t>PROCESSING</a:t>
                </a:r>
              </a:p>
            </p:txBody>
          </p:sp>
        </p:grpSp>
        <p:grpSp>
          <p:nvGrpSpPr>
            <p:cNvPr id="23" name="Group 22">
              <a:extLst>
                <a:ext uri="{FF2B5EF4-FFF2-40B4-BE49-F238E27FC236}">
                  <a16:creationId xmlns:a16="http://schemas.microsoft.com/office/drawing/2014/main" id="{9FEAE070-A6D2-C66E-C3F4-24342E733B6F}"/>
                </a:ext>
              </a:extLst>
            </p:cNvPr>
            <p:cNvGrpSpPr/>
            <p:nvPr/>
          </p:nvGrpSpPr>
          <p:grpSpPr>
            <a:xfrm>
              <a:off x="9447897" y="6816616"/>
              <a:ext cx="2253424" cy="2034118"/>
              <a:chOff x="11187230" y="3792665"/>
              <a:chExt cx="2048567" cy="1761141"/>
            </a:xfrm>
          </p:grpSpPr>
          <p:pic>
            <p:nvPicPr>
              <p:cNvPr id="14" name="Google Shape;86;p3">
                <a:extLst>
                  <a:ext uri="{FF2B5EF4-FFF2-40B4-BE49-F238E27FC236}">
                    <a16:creationId xmlns:a16="http://schemas.microsoft.com/office/drawing/2014/main" id="{589E4A07-229A-95CD-0404-F7B4378FFCD2}"/>
                  </a:ext>
                </a:extLst>
              </p:cNvPr>
              <p:cNvPicPr preferRelativeResize="0"/>
              <p:nvPr/>
            </p:nvPicPr>
            <p:blipFill rotWithShape="1">
              <a:blip r:embed="rId4">
                <a:alphaModFix/>
              </a:blip>
              <a:srcRect l="62007" r="33830" b="49732"/>
              <a:stretch/>
            </p:blipFill>
            <p:spPr>
              <a:xfrm>
                <a:off x="11761403" y="3792665"/>
                <a:ext cx="900220" cy="1027443"/>
              </a:xfrm>
              <a:prstGeom prst="rect">
                <a:avLst/>
              </a:prstGeom>
              <a:noFill/>
              <a:ln>
                <a:noFill/>
              </a:ln>
            </p:spPr>
          </p:pic>
          <p:sp>
            <p:nvSpPr>
              <p:cNvPr id="60" name="TextBox 59">
                <a:extLst>
                  <a:ext uri="{FF2B5EF4-FFF2-40B4-BE49-F238E27FC236}">
                    <a16:creationId xmlns:a16="http://schemas.microsoft.com/office/drawing/2014/main" id="{33C0B484-3EAB-B696-F5B5-E91275029422}"/>
                  </a:ext>
                </a:extLst>
              </p:cNvPr>
              <p:cNvSpPr txBox="1"/>
              <p:nvPr/>
            </p:nvSpPr>
            <p:spPr>
              <a:xfrm>
                <a:off x="11187230" y="4754387"/>
                <a:ext cx="2048567" cy="799419"/>
              </a:xfrm>
              <a:prstGeom prst="rect">
                <a:avLst/>
              </a:prstGeom>
              <a:noFill/>
            </p:spPr>
            <p:txBody>
              <a:bodyPr wrap="square" rtlCol="0">
                <a:spAutoFit/>
              </a:bodyPr>
              <a:lstStyle/>
              <a:p>
                <a:pPr algn="ctr" defTabSz="457200">
                  <a:buClr>
                    <a:srgbClr val="000000"/>
                  </a:buClr>
                </a:pPr>
                <a:r>
                  <a:rPr lang="en-US" sz="1200" b="1" kern="0" dirty="0">
                    <a:solidFill>
                      <a:srgbClr val="0D2D51"/>
                    </a:solidFill>
                    <a:latin typeface="Calibri" panose="020F0502020204030204" pitchFamily="34" charset="0"/>
                    <a:cs typeface="Calibri" panose="020F0502020204030204" pitchFamily="34" charset="0"/>
                    <a:sym typeface="Arial"/>
                  </a:rPr>
                  <a:t>SECURITY &amp;</a:t>
                </a:r>
              </a:p>
              <a:p>
                <a:pPr algn="ctr" defTabSz="457200">
                  <a:buClr>
                    <a:srgbClr val="000000"/>
                  </a:buClr>
                </a:pPr>
                <a:r>
                  <a:rPr lang="en-US" sz="1200" b="1" kern="0" dirty="0">
                    <a:solidFill>
                      <a:srgbClr val="0D2D51"/>
                    </a:solidFill>
                    <a:latin typeface="Calibri" panose="020F0502020204030204" pitchFamily="34" charset="0"/>
                    <a:cs typeface="Calibri" panose="020F0502020204030204" pitchFamily="34" charset="0"/>
                    <a:sym typeface="Arial"/>
                  </a:rPr>
                  <a:t>AUTOMATION</a:t>
                </a:r>
              </a:p>
            </p:txBody>
          </p:sp>
        </p:grpSp>
        <p:grpSp>
          <p:nvGrpSpPr>
            <p:cNvPr id="21" name="Group 20">
              <a:extLst>
                <a:ext uri="{FF2B5EF4-FFF2-40B4-BE49-F238E27FC236}">
                  <a16:creationId xmlns:a16="http://schemas.microsoft.com/office/drawing/2014/main" id="{EAA1E197-3EAA-96A2-7C12-C63E01629B0C}"/>
                </a:ext>
              </a:extLst>
            </p:cNvPr>
            <p:cNvGrpSpPr>
              <a:grpSpLocks noChangeAspect="1"/>
            </p:cNvGrpSpPr>
            <p:nvPr/>
          </p:nvGrpSpPr>
          <p:grpSpPr>
            <a:xfrm>
              <a:off x="8550574" y="4527794"/>
              <a:ext cx="2319700" cy="2078267"/>
              <a:chOff x="9084278" y="3774048"/>
              <a:chExt cx="2048567" cy="1764085"/>
            </a:xfrm>
          </p:grpSpPr>
          <p:pic>
            <p:nvPicPr>
              <p:cNvPr id="19" name="Google Shape;86;p3">
                <a:extLst>
                  <a:ext uri="{FF2B5EF4-FFF2-40B4-BE49-F238E27FC236}">
                    <a16:creationId xmlns:a16="http://schemas.microsoft.com/office/drawing/2014/main" id="{1B37EBB2-E6DF-8E15-438F-3275DF8E18A1}"/>
                  </a:ext>
                </a:extLst>
              </p:cNvPr>
              <p:cNvPicPr preferRelativeResize="0">
                <a:picLocks noChangeAspect="1"/>
              </p:cNvPicPr>
              <p:nvPr/>
            </p:nvPicPr>
            <p:blipFill rotWithShape="1">
              <a:blip r:embed="rId4">
                <a:alphaModFix/>
              </a:blip>
              <a:srcRect l="50159" r="44114" b="54284"/>
              <a:stretch/>
            </p:blipFill>
            <p:spPr>
              <a:xfrm>
                <a:off x="9448340" y="3774048"/>
                <a:ext cx="1320442" cy="996414"/>
              </a:xfrm>
              <a:prstGeom prst="rect">
                <a:avLst/>
              </a:prstGeom>
              <a:noFill/>
              <a:ln>
                <a:noFill/>
              </a:ln>
            </p:spPr>
          </p:pic>
          <p:sp>
            <p:nvSpPr>
              <p:cNvPr id="61" name="TextBox 60">
                <a:extLst>
                  <a:ext uri="{FF2B5EF4-FFF2-40B4-BE49-F238E27FC236}">
                    <a16:creationId xmlns:a16="http://schemas.microsoft.com/office/drawing/2014/main" id="{4AAE0455-765C-A324-7B12-941B19D72371}"/>
                  </a:ext>
                </a:extLst>
              </p:cNvPr>
              <p:cNvSpPr txBox="1"/>
              <p:nvPr/>
            </p:nvSpPr>
            <p:spPr>
              <a:xfrm>
                <a:off x="9084278" y="4754388"/>
                <a:ext cx="2048567" cy="783745"/>
              </a:xfrm>
              <a:prstGeom prst="rect">
                <a:avLst/>
              </a:prstGeom>
              <a:noFill/>
            </p:spPr>
            <p:txBody>
              <a:bodyPr wrap="square" rtlCol="0">
                <a:spAutoFit/>
              </a:bodyPr>
              <a:lstStyle/>
              <a:p>
                <a:pPr algn="ctr" defTabSz="457200">
                  <a:buClr>
                    <a:srgbClr val="000000"/>
                  </a:buClr>
                </a:pPr>
                <a:r>
                  <a:rPr lang="en-US" sz="1200" b="1" kern="0" dirty="0">
                    <a:solidFill>
                      <a:srgbClr val="0D2D51"/>
                    </a:solidFill>
                    <a:latin typeface="Calibri" panose="020F0502020204030204" pitchFamily="34" charset="0"/>
                    <a:cs typeface="Calibri" panose="020F0502020204030204" pitchFamily="34" charset="0"/>
                    <a:sym typeface="Arial"/>
                  </a:rPr>
                  <a:t>HEALTH</a:t>
                </a:r>
              </a:p>
              <a:p>
                <a:pPr algn="ctr" defTabSz="457200">
                  <a:buClr>
                    <a:srgbClr val="000000"/>
                  </a:buClr>
                </a:pPr>
                <a:r>
                  <a:rPr lang="en-US" sz="1200" b="1" kern="0" dirty="0">
                    <a:solidFill>
                      <a:srgbClr val="0D2D51"/>
                    </a:solidFill>
                    <a:latin typeface="Calibri" panose="020F0502020204030204" pitchFamily="34" charset="0"/>
                    <a:cs typeface="Calibri" panose="020F0502020204030204" pitchFamily="34" charset="0"/>
                    <a:sym typeface="Arial"/>
                  </a:rPr>
                  <a:t>COVERAGE</a:t>
                </a:r>
              </a:p>
            </p:txBody>
          </p:sp>
        </p:grpSp>
        <p:grpSp>
          <p:nvGrpSpPr>
            <p:cNvPr id="20" name="Group 19">
              <a:extLst>
                <a:ext uri="{FF2B5EF4-FFF2-40B4-BE49-F238E27FC236}">
                  <a16:creationId xmlns:a16="http://schemas.microsoft.com/office/drawing/2014/main" id="{1FFF3360-1041-B5D3-2A99-D726B9F80198}"/>
                </a:ext>
              </a:extLst>
            </p:cNvPr>
            <p:cNvGrpSpPr>
              <a:grpSpLocks noChangeAspect="1"/>
            </p:cNvGrpSpPr>
            <p:nvPr/>
          </p:nvGrpSpPr>
          <p:grpSpPr>
            <a:xfrm>
              <a:off x="6463445" y="3126440"/>
              <a:ext cx="2319700" cy="1693719"/>
              <a:chOff x="6981326" y="3786967"/>
              <a:chExt cx="2048567" cy="1437668"/>
            </a:xfrm>
          </p:grpSpPr>
          <p:pic>
            <p:nvPicPr>
              <p:cNvPr id="15" name="Google Shape;86;p3">
                <a:extLst>
                  <a:ext uri="{FF2B5EF4-FFF2-40B4-BE49-F238E27FC236}">
                    <a16:creationId xmlns:a16="http://schemas.microsoft.com/office/drawing/2014/main" id="{9D9044D6-DAE8-2FBB-CD63-3F36B1BF21D1}"/>
                  </a:ext>
                </a:extLst>
              </p:cNvPr>
              <p:cNvPicPr preferRelativeResize="0"/>
              <p:nvPr/>
            </p:nvPicPr>
            <p:blipFill rotWithShape="1">
              <a:blip r:embed="rId4">
                <a:alphaModFix/>
              </a:blip>
              <a:srcRect l="40737" t="1" r="54739" b="48465"/>
              <a:stretch/>
            </p:blipFill>
            <p:spPr>
              <a:xfrm>
                <a:off x="7516511" y="3786967"/>
                <a:ext cx="978197" cy="1053320"/>
              </a:xfrm>
              <a:prstGeom prst="rect">
                <a:avLst/>
              </a:prstGeom>
              <a:noFill/>
              <a:ln>
                <a:noFill/>
              </a:ln>
            </p:spPr>
          </p:pic>
          <p:sp>
            <p:nvSpPr>
              <p:cNvPr id="62" name="TextBox 61">
                <a:extLst>
                  <a:ext uri="{FF2B5EF4-FFF2-40B4-BE49-F238E27FC236}">
                    <a16:creationId xmlns:a16="http://schemas.microsoft.com/office/drawing/2014/main" id="{A71C4736-804D-92B0-1FC5-B9027BC7F328}"/>
                  </a:ext>
                </a:extLst>
              </p:cNvPr>
              <p:cNvSpPr txBox="1"/>
              <p:nvPr/>
            </p:nvSpPr>
            <p:spPr>
              <a:xfrm>
                <a:off x="6981326" y="4754389"/>
                <a:ext cx="2048567" cy="470246"/>
              </a:xfrm>
              <a:prstGeom prst="rect">
                <a:avLst/>
              </a:prstGeom>
              <a:noFill/>
            </p:spPr>
            <p:txBody>
              <a:bodyPr wrap="square" rtlCol="0">
                <a:spAutoFit/>
              </a:bodyPr>
              <a:lstStyle/>
              <a:p>
                <a:pPr algn="ctr" defTabSz="457200">
                  <a:buClr>
                    <a:srgbClr val="000000"/>
                  </a:buClr>
                </a:pPr>
                <a:r>
                  <a:rPr lang="en-US" sz="1200" b="1" kern="0" dirty="0">
                    <a:solidFill>
                      <a:srgbClr val="0D2D51"/>
                    </a:solidFill>
                    <a:latin typeface="Calibri" panose="020F0502020204030204" pitchFamily="34" charset="0"/>
                    <a:cs typeface="Calibri" panose="020F0502020204030204" pitchFamily="34" charset="0"/>
                    <a:sym typeface="Arial"/>
                  </a:rPr>
                  <a:t>ENERGY</a:t>
                </a:r>
              </a:p>
            </p:txBody>
          </p:sp>
        </p:grpSp>
        <p:grpSp>
          <p:nvGrpSpPr>
            <p:cNvPr id="18" name="Group 17">
              <a:extLst>
                <a:ext uri="{FF2B5EF4-FFF2-40B4-BE49-F238E27FC236}">
                  <a16:creationId xmlns:a16="http://schemas.microsoft.com/office/drawing/2014/main" id="{CD0E0E2C-AA92-DC08-CA76-A9D280D7810E}"/>
                </a:ext>
              </a:extLst>
            </p:cNvPr>
            <p:cNvGrpSpPr>
              <a:grpSpLocks noChangeAspect="1"/>
            </p:cNvGrpSpPr>
            <p:nvPr/>
          </p:nvGrpSpPr>
          <p:grpSpPr>
            <a:xfrm>
              <a:off x="4142390" y="3199330"/>
              <a:ext cx="2319700" cy="1395879"/>
              <a:chOff x="4878374" y="4039780"/>
              <a:chExt cx="2048567" cy="1184852"/>
            </a:xfrm>
          </p:grpSpPr>
          <p:pic>
            <p:nvPicPr>
              <p:cNvPr id="22" name="Google Shape;86;p3">
                <a:extLst>
                  <a:ext uri="{FF2B5EF4-FFF2-40B4-BE49-F238E27FC236}">
                    <a16:creationId xmlns:a16="http://schemas.microsoft.com/office/drawing/2014/main" id="{DFD57DC7-2C7E-B966-7A3C-9261AE2CFC4F}"/>
                  </a:ext>
                </a:extLst>
              </p:cNvPr>
              <p:cNvPicPr preferRelativeResize="0"/>
              <p:nvPr/>
            </p:nvPicPr>
            <p:blipFill rotWithShape="1">
              <a:blip r:embed="rId4">
                <a:alphaModFix/>
              </a:blip>
              <a:srcRect l="30612" t="12090" r="64863" b="51250"/>
              <a:stretch/>
            </p:blipFill>
            <p:spPr>
              <a:xfrm>
                <a:off x="5413559" y="4039780"/>
                <a:ext cx="978197" cy="749301"/>
              </a:xfrm>
              <a:prstGeom prst="rect">
                <a:avLst/>
              </a:prstGeom>
              <a:noFill/>
              <a:ln>
                <a:noFill/>
              </a:ln>
            </p:spPr>
          </p:pic>
          <p:sp>
            <p:nvSpPr>
              <p:cNvPr id="63" name="TextBox 62">
                <a:extLst>
                  <a:ext uri="{FF2B5EF4-FFF2-40B4-BE49-F238E27FC236}">
                    <a16:creationId xmlns:a16="http://schemas.microsoft.com/office/drawing/2014/main" id="{859BA376-A2AF-B1C3-6E77-E2A56A1AB495}"/>
                  </a:ext>
                </a:extLst>
              </p:cNvPr>
              <p:cNvSpPr txBox="1"/>
              <p:nvPr/>
            </p:nvSpPr>
            <p:spPr>
              <a:xfrm>
                <a:off x="4878374" y="4754387"/>
                <a:ext cx="2048567" cy="470245"/>
              </a:xfrm>
              <a:prstGeom prst="rect">
                <a:avLst/>
              </a:prstGeom>
              <a:noFill/>
            </p:spPr>
            <p:txBody>
              <a:bodyPr wrap="square" rtlCol="0">
                <a:spAutoFit/>
              </a:bodyPr>
              <a:lstStyle/>
              <a:p>
                <a:pPr algn="ctr" defTabSz="457200">
                  <a:buClr>
                    <a:srgbClr val="000000"/>
                  </a:buClr>
                </a:pPr>
                <a:r>
                  <a:rPr lang="en-US" sz="1200" b="1" kern="0" dirty="0">
                    <a:solidFill>
                      <a:srgbClr val="0D2D51"/>
                    </a:solidFill>
                    <a:latin typeface="Calibri" panose="020F0502020204030204" pitchFamily="34" charset="0"/>
                    <a:cs typeface="Calibri" panose="020F0502020204030204" pitchFamily="34" charset="0"/>
                    <a:sym typeface="Arial"/>
                  </a:rPr>
                  <a:t>TELEVISION</a:t>
                </a:r>
              </a:p>
            </p:txBody>
          </p:sp>
        </p:grpSp>
        <p:grpSp>
          <p:nvGrpSpPr>
            <p:cNvPr id="17" name="Group 16">
              <a:extLst>
                <a:ext uri="{FF2B5EF4-FFF2-40B4-BE49-F238E27FC236}">
                  <a16:creationId xmlns:a16="http://schemas.microsoft.com/office/drawing/2014/main" id="{1A5EB201-B5D6-3180-9903-C20CA3C089DB}"/>
                </a:ext>
              </a:extLst>
            </p:cNvPr>
            <p:cNvGrpSpPr>
              <a:grpSpLocks noChangeAspect="1"/>
            </p:cNvGrpSpPr>
            <p:nvPr/>
          </p:nvGrpSpPr>
          <p:grpSpPr>
            <a:xfrm>
              <a:off x="1931103" y="4190639"/>
              <a:ext cx="2319700" cy="1891233"/>
              <a:chOff x="2775422" y="3932808"/>
              <a:chExt cx="2048567" cy="1605323"/>
            </a:xfrm>
          </p:grpSpPr>
          <p:pic>
            <p:nvPicPr>
              <p:cNvPr id="10" name="Google Shape;86;p3">
                <a:extLst>
                  <a:ext uri="{FF2B5EF4-FFF2-40B4-BE49-F238E27FC236}">
                    <a16:creationId xmlns:a16="http://schemas.microsoft.com/office/drawing/2014/main" id="{A18F6411-AFD5-3388-F302-B1EBE2141552}"/>
                  </a:ext>
                </a:extLst>
              </p:cNvPr>
              <p:cNvPicPr preferRelativeResize="0"/>
              <p:nvPr/>
            </p:nvPicPr>
            <p:blipFill rotWithShape="1">
              <a:blip r:embed="rId4">
                <a:alphaModFix/>
              </a:blip>
              <a:srcRect l="9952" t="8545" r="84731" b="49924"/>
              <a:stretch/>
            </p:blipFill>
            <p:spPr>
              <a:xfrm>
                <a:off x="3240043" y="3932808"/>
                <a:ext cx="1119324" cy="848853"/>
              </a:xfrm>
              <a:prstGeom prst="rect">
                <a:avLst/>
              </a:prstGeom>
              <a:noFill/>
              <a:ln>
                <a:noFill/>
              </a:ln>
            </p:spPr>
          </p:pic>
          <p:sp>
            <p:nvSpPr>
              <p:cNvPr id="64" name="TextBox 63">
                <a:extLst>
                  <a:ext uri="{FF2B5EF4-FFF2-40B4-BE49-F238E27FC236}">
                    <a16:creationId xmlns:a16="http://schemas.microsoft.com/office/drawing/2014/main" id="{B2655017-AF39-420E-77CD-12071328B27E}"/>
                  </a:ext>
                </a:extLst>
              </p:cNvPr>
              <p:cNvSpPr txBox="1"/>
              <p:nvPr/>
            </p:nvSpPr>
            <p:spPr>
              <a:xfrm>
                <a:off x="2775422" y="4754387"/>
                <a:ext cx="2048567" cy="783744"/>
              </a:xfrm>
              <a:prstGeom prst="rect">
                <a:avLst/>
              </a:prstGeom>
              <a:noFill/>
            </p:spPr>
            <p:txBody>
              <a:bodyPr wrap="square" rtlCol="0">
                <a:spAutoFit/>
              </a:bodyPr>
              <a:lstStyle/>
              <a:p>
                <a:pPr algn="ctr" defTabSz="457200">
                  <a:buClr>
                    <a:srgbClr val="000000"/>
                  </a:buClr>
                </a:pPr>
                <a:r>
                  <a:rPr lang="en-US" sz="1200" b="1" kern="0" dirty="0">
                    <a:solidFill>
                      <a:srgbClr val="0D2D51"/>
                    </a:solidFill>
                    <a:latin typeface="Calibri" panose="020F0502020204030204" pitchFamily="34" charset="0"/>
                    <a:cs typeface="Calibri" panose="020F0502020204030204" pitchFamily="34" charset="0"/>
                    <a:sym typeface="Arial"/>
                  </a:rPr>
                  <a:t>HIGH SPEED</a:t>
                </a:r>
                <a:br>
                  <a:rPr lang="en-US" sz="1200" b="1" kern="0" dirty="0">
                    <a:solidFill>
                      <a:srgbClr val="0D2D51"/>
                    </a:solidFill>
                    <a:latin typeface="Calibri" panose="020F0502020204030204" pitchFamily="34" charset="0"/>
                    <a:cs typeface="Calibri" panose="020F0502020204030204" pitchFamily="34" charset="0"/>
                    <a:sym typeface="Arial"/>
                  </a:rPr>
                </a:br>
                <a:r>
                  <a:rPr lang="en-US" sz="1200" b="1" kern="0" dirty="0">
                    <a:solidFill>
                      <a:srgbClr val="0D2D51"/>
                    </a:solidFill>
                    <a:latin typeface="Calibri" panose="020F0502020204030204" pitchFamily="34" charset="0"/>
                    <a:cs typeface="Calibri" panose="020F0502020204030204" pitchFamily="34" charset="0"/>
                    <a:sym typeface="Arial"/>
                  </a:rPr>
                  <a:t>INTERNET</a:t>
                </a:r>
              </a:p>
            </p:txBody>
          </p:sp>
        </p:grpSp>
        <p:grpSp>
          <p:nvGrpSpPr>
            <p:cNvPr id="12" name="Group 11">
              <a:extLst>
                <a:ext uri="{FF2B5EF4-FFF2-40B4-BE49-F238E27FC236}">
                  <a16:creationId xmlns:a16="http://schemas.microsoft.com/office/drawing/2014/main" id="{A477107C-0DB6-3779-7CEC-3012BF6AEB70}"/>
                </a:ext>
              </a:extLst>
            </p:cNvPr>
            <p:cNvGrpSpPr>
              <a:grpSpLocks noChangeAspect="1"/>
            </p:cNvGrpSpPr>
            <p:nvPr/>
          </p:nvGrpSpPr>
          <p:grpSpPr>
            <a:xfrm>
              <a:off x="738403" y="6339126"/>
              <a:ext cx="2319700" cy="1951763"/>
              <a:chOff x="672470" y="3567933"/>
              <a:chExt cx="2048567" cy="1656702"/>
            </a:xfrm>
          </p:grpSpPr>
          <p:pic>
            <p:nvPicPr>
              <p:cNvPr id="9" name="Google Shape;86;p3">
                <a:extLst>
                  <a:ext uri="{FF2B5EF4-FFF2-40B4-BE49-F238E27FC236}">
                    <a16:creationId xmlns:a16="http://schemas.microsoft.com/office/drawing/2014/main" id="{A1695ECC-DB16-C19A-2694-00033AC3B006}"/>
                  </a:ext>
                </a:extLst>
              </p:cNvPr>
              <p:cNvPicPr preferRelativeResize="0"/>
              <p:nvPr/>
            </p:nvPicPr>
            <p:blipFill rotWithShape="1">
              <a:blip r:embed="rId4">
                <a:alphaModFix/>
              </a:blip>
              <a:srcRect l="928" t="4657" r="95718" b="48464"/>
              <a:stretch/>
            </p:blipFill>
            <p:spPr>
              <a:xfrm>
                <a:off x="1187944" y="3567933"/>
                <a:ext cx="1050514" cy="1198977"/>
              </a:xfrm>
              <a:prstGeom prst="rect">
                <a:avLst/>
              </a:prstGeom>
              <a:noFill/>
              <a:ln>
                <a:noFill/>
              </a:ln>
            </p:spPr>
          </p:pic>
          <p:sp>
            <p:nvSpPr>
              <p:cNvPr id="65" name="TextBox 64">
                <a:extLst>
                  <a:ext uri="{FF2B5EF4-FFF2-40B4-BE49-F238E27FC236}">
                    <a16:creationId xmlns:a16="http://schemas.microsoft.com/office/drawing/2014/main" id="{EC6A03FF-9963-0F0F-8015-983206028E8E}"/>
                  </a:ext>
                </a:extLst>
              </p:cNvPr>
              <p:cNvSpPr txBox="1"/>
              <p:nvPr/>
            </p:nvSpPr>
            <p:spPr>
              <a:xfrm>
                <a:off x="672470" y="4754389"/>
                <a:ext cx="2048567" cy="470246"/>
              </a:xfrm>
              <a:prstGeom prst="rect">
                <a:avLst/>
              </a:prstGeom>
              <a:noFill/>
            </p:spPr>
            <p:txBody>
              <a:bodyPr wrap="square" rtlCol="0">
                <a:spAutoFit/>
              </a:bodyPr>
              <a:lstStyle/>
              <a:p>
                <a:pPr algn="ctr" defTabSz="457200">
                  <a:buClr>
                    <a:srgbClr val="000000"/>
                  </a:buClr>
                </a:pPr>
                <a:r>
                  <a:rPr lang="en-US" sz="1200" b="1" kern="0" dirty="0">
                    <a:solidFill>
                      <a:srgbClr val="0D2D51"/>
                    </a:solidFill>
                    <a:latin typeface="Calibri" panose="020F0502020204030204" pitchFamily="34" charset="0"/>
                    <a:cs typeface="Calibri" panose="020F0502020204030204" pitchFamily="34" charset="0"/>
                    <a:sym typeface="Arial"/>
                  </a:rPr>
                  <a:t>MOBILE</a:t>
                </a:r>
              </a:p>
            </p:txBody>
          </p:sp>
        </p:grpSp>
        <p:grpSp>
          <p:nvGrpSpPr>
            <p:cNvPr id="30" name="Group 29">
              <a:extLst>
                <a:ext uri="{FF2B5EF4-FFF2-40B4-BE49-F238E27FC236}">
                  <a16:creationId xmlns:a16="http://schemas.microsoft.com/office/drawing/2014/main" id="{E06CE7EF-85F4-E962-C065-81C5C4CE0CB3}"/>
                </a:ext>
              </a:extLst>
            </p:cNvPr>
            <p:cNvGrpSpPr>
              <a:grpSpLocks noChangeAspect="1"/>
            </p:cNvGrpSpPr>
            <p:nvPr/>
          </p:nvGrpSpPr>
          <p:grpSpPr>
            <a:xfrm>
              <a:off x="1048011" y="9032371"/>
              <a:ext cx="2319348" cy="1772231"/>
              <a:chOff x="21700749" y="4033820"/>
              <a:chExt cx="2048256" cy="1504310"/>
            </a:xfrm>
          </p:grpSpPr>
          <p:pic>
            <p:nvPicPr>
              <p:cNvPr id="55" name="Picture 54" descr="A black and orange cloud with connected lines&#10;&#10;Description automatically generated">
                <a:extLst>
                  <a:ext uri="{FF2B5EF4-FFF2-40B4-BE49-F238E27FC236}">
                    <a16:creationId xmlns:a16="http://schemas.microsoft.com/office/drawing/2014/main" id="{15167223-DF92-B2C2-EC21-39F0C29C0E07}"/>
                  </a:ext>
                </a:extLst>
              </p:cNvPr>
              <p:cNvPicPr>
                <a:picLocks noChangeAspect="1"/>
              </p:cNvPicPr>
              <p:nvPr/>
            </p:nvPicPr>
            <p:blipFill>
              <a:blip r:embed="rId5"/>
              <a:stretch>
                <a:fillRect/>
              </a:stretch>
            </p:blipFill>
            <p:spPr>
              <a:xfrm>
                <a:off x="22347247" y="4033820"/>
                <a:ext cx="755261" cy="755261"/>
              </a:xfrm>
              <a:prstGeom prst="rect">
                <a:avLst/>
              </a:prstGeom>
            </p:spPr>
          </p:pic>
          <p:sp>
            <p:nvSpPr>
              <p:cNvPr id="66" name="TextBox 65">
                <a:extLst>
                  <a:ext uri="{FF2B5EF4-FFF2-40B4-BE49-F238E27FC236}">
                    <a16:creationId xmlns:a16="http://schemas.microsoft.com/office/drawing/2014/main" id="{50A4E239-2264-EEFB-5F46-7A3F2A51D883}"/>
                  </a:ext>
                </a:extLst>
              </p:cNvPr>
              <p:cNvSpPr txBox="1"/>
              <p:nvPr/>
            </p:nvSpPr>
            <p:spPr>
              <a:xfrm>
                <a:off x="21700749" y="4754387"/>
                <a:ext cx="2048256" cy="783743"/>
              </a:xfrm>
              <a:prstGeom prst="rect">
                <a:avLst/>
              </a:prstGeom>
              <a:noFill/>
            </p:spPr>
            <p:txBody>
              <a:bodyPr wrap="square" rtlCol="0">
                <a:spAutoFit/>
              </a:bodyPr>
              <a:lstStyle/>
              <a:p>
                <a:pPr algn="ctr" defTabSz="457200">
                  <a:buClr>
                    <a:srgbClr val="000000"/>
                  </a:buClr>
                </a:pPr>
                <a:r>
                  <a:rPr lang="en-US" sz="1200" b="1" kern="0" dirty="0">
                    <a:solidFill>
                      <a:srgbClr val="0D2D51"/>
                    </a:solidFill>
                    <a:latin typeface="Calibri" panose="020F0502020204030204" pitchFamily="34" charset="0"/>
                    <a:cs typeface="Calibri" panose="020F0502020204030204" pitchFamily="34" charset="0"/>
                    <a:sym typeface="Arial"/>
                  </a:rPr>
                  <a:t>CLOUD SOLUTIONS</a:t>
                </a:r>
              </a:p>
            </p:txBody>
          </p:sp>
        </p:grpSp>
      </p:grpSp>
      <p:sp>
        <p:nvSpPr>
          <p:cNvPr id="2" name="Rectangle 1">
            <a:extLst>
              <a:ext uri="{FF2B5EF4-FFF2-40B4-BE49-F238E27FC236}">
                <a16:creationId xmlns:a16="http://schemas.microsoft.com/office/drawing/2014/main" id="{A6627EF7-2901-D972-4953-71D0AE10E1B8}"/>
              </a:ext>
            </a:extLst>
          </p:cNvPr>
          <p:cNvSpPr/>
          <p:nvPr/>
        </p:nvSpPr>
        <p:spPr>
          <a:xfrm>
            <a:off x="0" y="39115"/>
            <a:ext cx="12192000" cy="6858000"/>
          </a:xfrm>
          <a:prstGeom prst="rect">
            <a:avLst/>
          </a:prstGeom>
          <a:noFill/>
          <a:ln w="7620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
                <a:srgbClr val="000000"/>
              </a:buClr>
            </a:pPr>
            <a:endParaRPr lang="en-US" sz="700" kern="0">
              <a:ln>
                <a:solidFill>
                  <a:srgbClr val="0D2D53"/>
                </a:solidFill>
              </a:ln>
              <a:noFill/>
              <a:latin typeface="Arial"/>
              <a:sym typeface="Arial"/>
            </a:endParaRPr>
          </a:p>
        </p:txBody>
      </p:sp>
      <p:grpSp>
        <p:nvGrpSpPr>
          <p:cNvPr id="26" name="Group 25">
            <a:extLst>
              <a:ext uri="{FF2B5EF4-FFF2-40B4-BE49-F238E27FC236}">
                <a16:creationId xmlns:a16="http://schemas.microsoft.com/office/drawing/2014/main" id="{78032DAF-BEE2-8A3D-0B7F-C1CE3E8A31BE}"/>
              </a:ext>
            </a:extLst>
          </p:cNvPr>
          <p:cNvGrpSpPr/>
          <p:nvPr/>
        </p:nvGrpSpPr>
        <p:grpSpPr>
          <a:xfrm>
            <a:off x="-1" y="305667"/>
            <a:ext cx="12192001" cy="1259100"/>
            <a:chOff x="0" y="750889"/>
            <a:chExt cx="24384001" cy="2518200"/>
          </a:xfrm>
        </p:grpSpPr>
        <p:sp>
          <p:nvSpPr>
            <p:cNvPr id="84" name="Google Shape;84;p3"/>
            <p:cNvSpPr txBox="1"/>
            <p:nvPr/>
          </p:nvSpPr>
          <p:spPr>
            <a:xfrm>
              <a:off x="2" y="750889"/>
              <a:ext cx="24383999" cy="1560020"/>
            </a:xfrm>
            <a:prstGeom prst="rect">
              <a:avLst/>
            </a:prstGeom>
            <a:noFill/>
            <a:ln>
              <a:noFill/>
            </a:ln>
          </p:spPr>
          <p:txBody>
            <a:bodyPr spcFirstLastPara="1" wrap="square" lIns="35713" tIns="35713" rIns="35713" bIns="35713" anchor="ctr" anchorCtr="0">
              <a:spAutoFit/>
            </a:bodyPr>
            <a:lstStyle/>
            <a:p>
              <a:pPr algn="ctr" defTabSz="457200">
                <a:lnSpc>
                  <a:spcPct val="80000"/>
                </a:lnSpc>
                <a:buClr>
                  <a:srgbClr val="4F92D3"/>
                </a:buClr>
                <a:buSzPts val="6700"/>
              </a:pPr>
              <a:r>
                <a:rPr lang="en-US" sz="5750" b="1" kern="0" dirty="0">
                  <a:solidFill>
                    <a:srgbClr val="ED7D31"/>
                  </a:solidFill>
                  <a:latin typeface="Calibri" panose="020F0502020204030204" pitchFamily="34" charset="0"/>
                  <a:ea typeface="Helvetica Neue"/>
                  <a:cs typeface="Calibri" panose="020F0502020204030204" pitchFamily="34" charset="0"/>
                  <a:sym typeface="Helvetica Neue"/>
                </a:rPr>
                <a:t>ESSENTIAL SERVICES</a:t>
              </a:r>
              <a:endParaRPr sz="1400" kern="0" dirty="0">
                <a:solidFill>
                  <a:srgbClr val="ED7D31"/>
                </a:solidFill>
                <a:latin typeface="Calibri" panose="020F0502020204030204" pitchFamily="34" charset="0"/>
                <a:cs typeface="Calibri" panose="020F0502020204030204" pitchFamily="34" charset="0"/>
                <a:sym typeface="Arial"/>
              </a:endParaRPr>
            </a:p>
          </p:txBody>
        </p:sp>
        <p:sp>
          <p:nvSpPr>
            <p:cNvPr id="25" name="TextBox 24">
              <a:extLst>
                <a:ext uri="{FF2B5EF4-FFF2-40B4-BE49-F238E27FC236}">
                  <a16:creationId xmlns:a16="http://schemas.microsoft.com/office/drawing/2014/main" id="{0893A39E-8CE7-6883-68C7-6C7F69C01BC0}"/>
                </a:ext>
              </a:extLst>
            </p:cNvPr>
            <p:cNvSpPr txBox="1"/>
            <p:nvPr/>
          </p:nvSpPr>
          <p:spPr>
            <a:xfrm>
              <a:off x="0" y="1937511"/>
              <a:ext cx="24384000" cy="1331578"/>
            </a:xfrm>
            <a:prstGeom prst="rect">
              <a:avLst/>
            </a:prstGeom>
            <a:noFill/>
          </p:spPr>
          <p:txBody>
            <a:bodyPr wrap="square" anchor="ctr">
              <a:noAutofit/>
            </a:bodyPr>
            <a:lstStyle/>
            <a:p>
              <a:pPr algn="ctr" defTabSz="457200">
                <a:buClr>
                  <a:srgbClr val="00437E"/>
                </a:buClr>
                <a:buSzPts val="6600"/>
              </a:pPr>
              <a:r>
                <a:rPr lang="en-US" sz="4000" kern="0" dirty="0" err="1">
                  <a:solidFill>
                    <a:srgbClr val="00437E"/>
                  </a:solidFill>
                  <a:latin typeface="Calibri" panose="020F0502020204030204" pitchFamily="34" charset="0"/>
                  <a:ea typeface="Helvetica Neue"/>
                  <a:cs typeface="Calibri" panose="020F0502020204030204" pitchFamily="34" charset="0"/>
                  <a:sym typeface="Helvetica Neue"/>
                </a:rPr>
                <a:t>Residential</a:t>
              </a:r>
              <a:r>
                <a:rPr lang="en-US" sz="4000" kern="0" dirty="0" err="1">
                  <a:solidFill>
                    <a:srgbClr val="ED7D31"/>
                  </a:solidFill>
                  <a:latin typeface="Calibri" panose="020F0502020204030204" pitchFamily="34" charset="0"/>
                  <a:ea typeface="Helvetica Neue"/>
                  <a:cs typeface="Calibri" panose="020F0502020204030204" pitchFamily="34" charset="0"/>
                  <a:sym typeface="Helvetica Neue"/>
                </a:rPr>
                <a:t>|</a:t>
              </a:r>
              <a:r>
                <a:rPr lang="en-US" sz="4000" kern="0" dirty="0" err="1">
                  <a:solidFill>
                    <a:srgbClr val="00437E"/>
                  </a:solidFill>
                  <a:latin typeface="Calibri" panose="020F0502020204030204" pitchFamily="34" charset="0"/>
                  <a:ea typeface="Helvetica Neue"/>
                  <a:cs typeface="Calibri" panose="020F0502020204030204" pitchFamily="34" charset="0"/>
                  <a:sym typeface="Helvetica Neue"/>
                </a:rPr>
                <a:t>Business</a:t>
              </a:r>
              <a:endParaRPr lang="en-US" sz="2200" kern="0" dirty="0">
                <a:solidFill>
                  <a:srgbClr val="000000"/>
                </a:solidFill>
                <a:latin typeface="Calibri" panose="020F0502020204030204" pitchFamily="34" charset="0"/>
                <a:cs typeface="Calibri" panose="020F0502020204030204" pitchFamily="34" charset="0"/>
                <a:sym typeface="Arial"/>
              </a:endParaRPr>
            </a:p>
          </p:txBody>
        </p:sp>
      </p:grpSp>
      <p:pic>
        <p:nvPicPr>
          <p:cNvPr id="38" name="Picture 37" descr="A person in a white shirt&#10;&#10;Description automatically generated with medium confidence">
            <a:extLst>
              <a:ext uri="{FF2B5EF4-FFF2-40B4-BE49-F238E27FC236}">
                <a16:creationId xmlns:a16="http://schemas.microsoft.com/office/drawing/2014/main" id="{B17CAC02-8E90-074A-5F1F-B7E0377BC4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07998" y="2461875"/>
            <a:ext cx="484837" cy="1474909"/>
          </a:xfrm>
          <a:prstGeom prst="rect">
            <a:avLst/>
          </a:prstGeom>
          <a:ln>
            <a:noFill/>
          </a:ln>
          <a:effectLst>
            <a:outerShdw blurRad="292100" dist="139700" dir="2700000" algn="tl" rotWithShape="0">
              <a:srgbClr val="333333">
                <a:alpha val="65000"/>
              </a:srgbClr>
            </a:outerShdw>
          </a:effectLst>
        </p:spPr>
      </p:pic>
      <p:sp>
        <p:nvSpPr>
          <p:cNvPr id="76" name="Rounded Rectangle 75">
            <a:extLst>
              <a:ext uri="{FF2B5EF4-FFF2-40B4-BE49-F238E27FC236}">
                <a16:creationId xmlns:a16="http://schemas.microsoft.com/office/drawing/2014/main" id="{E28C4C9C-0291-9466-266A-91073F66E144}"/>
              </a:ext>
            </a:extLst>
          </p:cNvPr>
          <p:cNvSpPr/>
          <p:nvPr/>
        </p:nvSpPr>
        <p:spPr>
          <a:xfrm>
            <a:off x="5686075" y="2229399"/>
            <a:ext cx="6091397" cy="4127782"/>
          </a:xfrm>
          <a:prstGeom prst="roundRect">
            <a:avLst>
              <a:gd name="adj" fmla="val 4483"/>
            </a:avLst>
          </a:prstGeom>
          <a:solidFill>
            <a:schemeClr val="tx2">
              <a:alpha val="3968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
                <a:srgbClr val="000000"/>
              </a:buClr>
            </a:pPr>
            <a:endParaRPr lang="en-US" sz="700" kern="0">
              <a:solidFill>
                <a:srgbClr val="FFFFFF"/>
              </a:solidFill>
              <a:latin typeface="Arial"/>
              <a:sym typeface="Arial"/>
            </a:endParaRPr>
          </a:p>
        </p:txBody>
      </p:sp>
      <p:pic>
        <p:nvPicPr>
          <p:cNvPr id="40" name="Picture 39" descr="A red and black logo&#10;&#10;Description automatically generated">
            <a:extLst>
              <a:ext uri="{FF2B5EF4-FFF2-40B4-BE49-F238E27FC236}">
                <a16:creationId xmlns:a16="http://schemas.microsoft.com/office/drawing/2014/main" id="{CA3F39B4-785F-3C5E-A181-DD5CF886D7A9}"/>
              </a:ext>
            </a:extLst>
          </p:cNvPr>
          <p:cNvPicPr>
            <a:picLocks noChangeAspect="1"/>
          </p:cNvPicPr>
          <p:nvPr/>
        </p:nvPicPr>
        <p:blipFill>
          <a:blip r:embed="rId8"/>
          <a:stretch>
            <a:fillRect/>
          </a:stretch>
        </p:blipFill>
        <p:spPr>
          <a:xfrm>
            <a:off x="8138402" y="3683621"/>
            <a:ext cx="1183061" cy="522748"/>
          </a:xfrm>
          <a:prstGeom prst="rect">
            <a:avLst/>
          </a:prstGeom>
        </p:spPr>
      </p:pic>
      <p:pic>
        <p:nvPicPr>
          <p:cNvPr id="42" name="Picture 41" descr="A blue and black logo&#10;&#10;Description automatically generated">
            <a:extLst>
              <a:ext uri="{FF2B5EF4-FFF2-40B4-BE49-F238E27FC236}">
                <a16:creationId xmlns:a16="http://schemas.microsoft.com/office/drawing/2014/main" id="{04AB66CE-1605-1A37-0EFB-94CA35C4AA58}"/>
              </a:ext>
            </a:extLst>
          </p:cNvPr>
          <p:cNvPicPr>
            <a:picLocks noChangeAspect="1"/>
          </p:cNvPicPr>
          <p:nvPr/>
        </p:nvPicPr>
        <p:blipFill>
          <a:blip r:embed="rId9"/>
          <a:stretch>
            <a:fillRect/>
          </a:stretch>
        </p:blipFill>
        <p:spPr>
          <a:xfrm>
            <a:off x="6125117" y="5788550"/>
            <a:ext cx="1517972" cy="278157"/>
          </a:xfrm>
          <a:prstGeom prst="rect">
            <a:avLst/>
          </a:prstGeom>
        </p:spPr>
      </p:pic>
      <p:pic>
        <p:nvPicPr>
          <p:cNvPr id="44" name="Picture 43" descr="A purple logo with black background&#10;&#10;Description automatically generated">
            <a:extLst>
              <a:ext uri="{FF2B5EF4-FFF2-40B4-BE49-F238E27FC236}">
                <a16:creationId xmlns:a16="http://schemas.microsoft.com/office/drawing/2014/main" id="{56D24DB5-B9B6-2D29-3856-ABD4CDDCECBE}"/>
              </a:ext>
            </a:extLst>
          </p:cNvPr>
          <p:cNvPicPr>
            <a:picLocks noChangeAspect="1"/>
          </p:cNvPicPr>
          <p:nvPr/>
        </p:nvPicPr>
        <p:blipFill>
          <a:blip r:embed="rId10"/>
          <a:stretch>
            <a:fillRect/>
          </a:stretch>
        </p:blipFill>
        <p:spPr>
          <a:xfrm>
            <a:off x="6330051" y="3109291"/>
            <a:ext cx="1108105" cy="689040"/>
          </a:xfrm>
          <a:prstGeom prst="rect">
            <a:avLst/>
          </a:prstGeom>
        </p:spPr>
      </p:pic>
      <p:pic>
        <p:nvPicPr>
          <p:cNvPr id="46" name="Picture 45" descr="A red text on a black background&#10;&#10;Description automatically generated">
            <a:extLst>
              <a:ext uri="{FF2B5EF4-FFF2-40B4-BE49-F238E27FC236}">
                <a16:creationId xmlns:a16="http://schemas.microsoft.com/office/drawing/2014/main" id="{CDEAA3C4-31B1-2A93-DECD-8E978CD94DDB}"/>
              </a:ext>
            </a:extLst>
          </p:cNvPr>
          <p:cNvPicPr>
            <a:picLocks noChangeAspect="1"/>
          </p:cNvPicPr>
          <p:nvPr/>
        </p:nvPicPr>
        <p:blipFill>
          <a:blip r:embed="rId11"/>
          <a:stretch>
            <a:fillRect/>
          </a:stretch>
        </p:blipFill>
        <p:spPr>
          <a:xfrm>
            <a:off x="9670700" y="2329791"/>
            <a:ext cx="1911531" cy="689040"/>
          </a:xfrm>
          <a:prstGeom prst="rect">
            <a:avLst/>
          </a:prstGeom>
        </p:spPr>
      </p:pic>
      <p:pic>
        <p:nvPicPr>
          <p:cNvPr id="48" name="Picture 47" descr="A close up of a logo&#10;&#10;Description automatically generated">
            <a:extLst>
              <a:ext uri="{FF2B5EF4-FFF2-40B4-BE49-F238E27FC236}">
                <a16:creationId xmlns:a16="http://schemas.microsoft.com/office/drawing/2014/main" id="{66F969F7-AD52-4B04-254A-599A6717967D}"/>
              </a:ext>
            </a:extLst>
          </p:cNvPr>
          <p:cNvPicPr>
            <a:picLocks noChangeAspect="1"/>
          </p:cNvPicPr>
          <p:nvPr/>
        </p:nvPicPr>
        <p:blipFill>
          <a:blip r:embed="rId12"/>
          <a:stretch>
            <a:fillRect/>
          </a:stretch>
        </p:blipFill>
        <p:spPr>
          <a:xfrm>
            <a:off x="7812475" y="3197541"/>
            <a:ext cx="1790241" cy="411799"/>
          </a:xfrm>
          <a:prstGeom prst="rect">
            <a:avLst/>
          </a:prstGeom>
        </p:spPr>
      </p:pic>
      <p:pic>
        <p:nvPicPr>
          <p:cNvPr id="50" name="Picture 49" descr="A blue and black logo&#10;&#10;Description automatically generated">
            <a:extLst>
              <a:ext uri="{FF2B5EF4-FFF2-40B4-BE49-F238E27FC236}">
                <a16:creationId xmlns:a16="http://schemas.microsoft.com/office/drawing/2014/main" id="{2D8EC756-61E4-7B0D-0DD2-32120911BC73}"/>
              </a:ext>
            </a:extLst>
          </p:cNvPr>
          <p:cNvPicPr>
            <a:picLocks noChangeAspect="1"/>
          </p:cNvPicPr>
          <p:nvPr/>
        </p:nvPicPr>
        <p:blipFill>
          <a:blip r:embed="rId13"/>
          <a:stretch>
            <a:fillRect/>
          </a:stretch>
        </p:blipFill>
        <p:spPr>
          <a:xfrm>
            <a:off x="7880472" y="2469174"/>
            <a:ext cx="1654247" cy="435067"/>
          </a:xfrm>
          <a:prstGeom prst="rect">
            <a:avLst/>
          </a:prstGeom>
        </p:spPr>
      </p:pic>
      <p:pic>
        <p:nvPicPr>
          <p:cNvPr id="52" name="Picture 51" descr="A black background with red and orange squares&#10;&#10;Description automatically generated">
            <a:extLst>
              <a:ext uri="{FF2B5EF4-FFF2-40B4-BE49-F238E27FC236}">
                <a16:creationId xmlns:a16="http://schemas.microsoft.com/office/drawing/2014/main" id="{1011D9A4-745D-B79D-5F1E-8D40A5E80DB8}"/>
              </a:ext>
            </a:extLst>
          </p:cNvPr>
          <p:cNvPicPr>
            <a:picLocks noChangeAspect="1"/>
          </p:cNvPicPr>
          <p:nvPr/>
        </p:nvPicPr>
        <p:blipFill>
          <a:blip r:embed="rId14"/>
          <a:stretch>
            <a:fillRect/>
          </a:stretch>
        </p:blipFill>
        <p:spPr>
          <a:xfrm>
            <a:off x="9793027" y="4775329"/>
            <a:ext cx="1666877" cy="736527"/>
          </a:xfrm>
          <a:prstGeom prst="rect">
            <a:avLst/>
          </a:prstGeom>
        </p:spPr>
      </p:pic>
      <p:pic>
        <p:nvPicPr>
          <p:cNvPr id="54" name="Picture 53" descr="A black and white logo&#10;&#10;Description automatically generated">
            <a:extLst>
              <a:ext uri="{FF2B5EF4-FFF2-40B4-BE49-F238E27FC236}">
                <a16:creationId xmlns:a16="http://schemas.microsoft.com/office/drawing/2014/main" id="{B77D24B6-382E-DFEE-D5E1-27240BF62584}"/>
              </a:ext>
            </a:extLst>
          </p:cNvPr>
          <p:cNvPicPr>
            <a:picLocks noChangeAspect="1"/>
          </p:cNvPicPr>
          <p:nvPr/>
        </p:nvPicPr>
        <p:blipFill>
          <a:blip r:embed="rId15"/>
          <a:stretch>
            <a:fillRect/>
          </a:stretch>
        </p:blipFill>
        <p:spPr>
          <a:xfrm>
            <a:off x="7988816" y="4946095"/>
            <a:ext cx="1437559" cy="472797"/>
          </a:xfrm>
          <a:prstGeom prst="rect">
            <a:avLst/>
          </a:prstGeom>
        </p:spPr>
      </p:pic>
      <p:pic>
        <p:nvPicPr>
          <p:cNvPr id="67" name="Picture 66" descr="A logo with a black background&#10;&#10;Description automatically generated">
            <a:extLst>
              <a:ext uri="{FF2B5EF4-FFF2-40B4-BE49-F238E27FC236}">
                <a16:creationId xmlns:a16="http://schemas.microsoft.com/office/drawing/2014/main" id="{C5B13C62-A642-C0B8-D7B2-DA462A619D24}"/>
              </a:ext>
            </a:extLst>
          </p:cNvPr>
          <p:cNvPicPr>
            <a:picLocks noChangeAspect="1"/>
          </p:cNvPicPr>
          <p:nvPr/>
        </p:nvPicPr>
        <p:blipFill>
          <a:blip r:embed="rId16"/>
          <a:stretch>
            <a:fillRect/>
          </a:stretch>
        </p:blipFill>
        <p:spPr>
          <a:xfrm>
            <a:off x="9808615" y="5590588"/>
            <a:ext cx="1635701" cy="722752"/>
          </a:xfrm>
          <a:prstGeom prst="rect">
            <a:avLst/>
          </a:prstGeom>
        </p:spPr>
      </p:pic>
      <p:pic>
        <p:nvPicPr>
          <p:cNvPr id="68" name="Picture 67" descr="A blue text on a black background&#10;&#10;Description automatically generated">
            <a:extLst>
              <a:ext uri="{FF2B5EF4-FFF2-40B4-BE49-F238E27FC236}">
                <a16:creationId xmlns:a16="http://schemas.microsoft.com/office/drawing/2014/main" id="{0BAC2DF3-66C9-2EDB-63B6-66B4225AE15B}"/>
              </a:ext>
            </a:extLst>
          </p:cNvPr>
          <p:cNvPicPr>
            <a:picLocks noChangeAspect="1"/>
          </p:cNvPicPr>
          <p:nvPr/>
        </p:nvPicPr>
        <p:blipFill>
          <a:blip r:embed="rId17"/>
          <a:stretch>
            <a:fillRect/>
          </a:stretch>
        </p:blipFill>
        <p:spPr>
          <a:xfrm>
            <a:off x="6152973" y="4982725"/>
            <a:ext cx="1462260" cy="472797"/>
          </a:xfrm>
          <a:prstGeom prst="rect">
            <a:avLst/>
          </a:prstGeom>
        </p:spPr>
      </p:pic>
      <p:pic>
        <p:nvPicPr>
          <p:cNvPr id="69" name="Picture 68" descr="A purple logo with a white background&#10;&#10;Description automatically generated">
            <a:extLst>
              <a:ext uri="{FF2B5EF4-FFF2-40B4-BE49-F238E27FC236}">
                <a16:creationId xmlns:a16="http://schemas.microsoft.com/office/drawing/2014/main" id="{ED936A96-08ED-EF58-47C4-8EC1ABD7B776}"/>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7793195" y="5743054"/>
            <a:ext cx="1828800" cy="457200"/>
          </a:xfrm>
          <a:prstGeom prst="rect">
            <a:avLst/>
          </a:prstGeom>
        </p:spPr>
      </p:pic>
      <p:pic>
        <p:nvPicPr>
          <p:cNvPr id="70" name="Picture 69" descr="A logo with blue and purple letters&#10;&#10;Description automatically generated">
            <a:extLst>
              <a:ext uri="{FF2B5EF4-FFF2-40B4-BE49-F238E27FC236}">
                <a16:creationId xmlns:a16="http://schemas.microsoft.com/office/drawing/2014/main" id="{002C6921-FD75-5229-91C1-F7F7E5DB3E6D}"/>
              </a:ext>
            </a:extLst>
          </p:cNvPr>
          <p:cNvPicPr>
            <a:picLocks noChangeAspect="1"/>
          </p:cNvPicPr>
          <p:nvPr/>
        </p:nvPicPr>
        <p:blipFill>
          <a:blip r:embed="rId19"/>
          <a:stretch>
            <a:fillRect/>
          </a:stretch>
        </p:blipFill>
        <p:spPr>
          <a:xfrm>
            <a:off x="6314298" y="4099970"/>
            <a:ext cx="1139610" cy="481647"/>
          </a:xfrm>
          <a:prstGeom prst="rect">
            <a:avLst/>
          </a:prstGeom>
        </p:spPr>
      </p:pic>
      <p:pic>
        <p:nvPicPr>
          <p:cNvPr id="71" name="Picture 70" descr="A close-up of a logo&#10;&#10;Description automatically generated">
            <a:extLst>
              <a:ext uri="{FF2B5EF4-FFF2-40B4-BE49-F238E27FC236}">
                <a16:creationId xmlns:a16="http://schemas.microsoft.com/office/drawing/2014/main" id="{B4902CDC-42CB-B952-879F-0A472C568A87}"/>
              </a:ext>
            </a:extLst>
          </p:cNvPr>
          <p:cNvPicPr>
            <a:picLocks noChangeAspect="1"/>
          </p:cNvPicPr>
          <p:nvPr/>
        </p:nvPicPr>
        <p:blipFill>
          <a:blip r:embed="rId20"/>
          <a:stretch>
            <a:fillRect/>
          </a:stretch>
        </p:blipFill>
        <p:spPr>
          <a:xfrm>
            <a:off x="6183293" y="2548143"/>
            <a:ext cx="1401621" cy="398060"/>
          </a:xfrm>
          <a:prstGeom prst="rect">
            <a:avLst/>
          </a:prstGeom>
        </p:spPr>
      </p:pic>
      <p:pic>
        <p:nvPicPr>
          <p:cNvPr id="72" name="Picture 71" descr="A black background with green and blue text&#10;&#10;Description automatically generated">
            <a:extLst>
              <a:ext uri="{FF2B5EF4-FFF2-40B4-BE49-F238E27FC236}">
                <a16:creationId xmlns:a16="http://schemas.microsoft.com/office/drawing/2014/main" id="{EB70D15B-11BB-405D-3908-E30F08C3950A}"/>
              </a:ext>
            </a:extLst>
          </p:cNvPr>
          <p:cNvPicPr>
            <a:picLocks noChangeAspect="1"/>
          </p:cNvPicPr>
          <p:nvPr/>
        </p:nvPicPr>
        <p:blipFill>
          <a:blip r:embed="rId21"/>
          <a:stretch>
            <a:fillRect/>
          </a:stretch>
        </p:blipFill>
        <p:spPr>
          <a:xfrm>
            <a:off x="9808615" y="4034626"/>
            <a:ext cx="1635701" cy="545234"/>
          </a:xfrm>
          <a:prstGeom prst="rect">
            <a:avLst/>
          </a:prstGeom>
        </p:spPr>
      </p:pic>
      <p:pic>
        <p:nvPicPr>
          <p:cNvPr id="74" name="Picture 73" descr="A blue and black logo&#10;&#10;Description automatically generated">
            <a:extLst>
              <a:ext uri="{FF2B5EF4-FFF2-40B4-BE49-F238E27FC236}">
                <a16:creationId xmlns:a16="http://schemas.microsoft.com/office/drawing/2014/main" id="{BDBA675A-B482-54EF-F6E6-62C49DAF6A7E}"/>
              </a:ext>
            </a:extLst>
          </p:cNvPr>
          <p:cNvPicPr>
            <a:picLocks noChangeAspect="1"/>
          </p:cNvPicPr>
          <p:nvPr/>
        </p:nvPicPr>
        <p:blipFill>
          <a:blip r:embed="rId22"/>
          <a:stretch>
            <a:fillRect/>
          </a:stretch>
        </p:blipFill>
        <p:spPr>
          <a:xfrm>
            <a:off x="9922140" y="3124268"/>
            <a:ext cx="1408651" cy="586938"/>
          </a:xfrm>
          <a:prstGeom prst="rect">
            <a:avLst/>
          </a:prstGeom>
        </p:spPr>
      </p:pic>
      <p:sp>
        <p:nvSpPr>
          <p:cNvPr id="77" name="TextBox 76">
            <a:extLst>
              <a:ext uri="{FF2B5EF4-FFF2-40B4-BE49-F238E27FC236}">
                <a16:creationId xmlns:a16="http://schemas.microsoft.com/office/drawing/2014/main" id="{22CB7D87-72B6-1010-CA55-D2056CD90B35}"/>
              </a:ext>
            </a:extLst>
          </p:cNvPr>
          <p:cNvSpPr txBox="1"/>
          <p:nvPr/>
        </p:nvSpPr>
        <p:spPr>
          <a:xfrm>
            <a:off x="6028192" y="1697620"/>
            <a:ext cx="5407161" cy="769441"/>
          </a:xfrm>
          <a:prstGeom prst="rect">
            <a:avLst/>
          </a:prstGeom>
          <a:noFill/>
        </p:spPr>
        <p:txBody>
          <a:bodyPr wrap="square" rtlCol="0">
            <a:spAutoFit/>
          </a:bodyPr>
          <a:lstStyle/>
          <a:p>
            <a:pPr algn="ctr" defTabSz="457200">
              <a:buClr>
                <a:srgbClr val="000000"/>
              </a:buClr>
            </a:pPr>
            <a:r>
              <a:rPr lang="en-US" sz="4400" i="1" kern="0" dirty="0">
                <a:solidFill>
                  <a:srgbClr val="ED7D31"/>
                </a:solidFill>
                <a:latin typeface="Roboto Light" panose="02000000000000000000" pitchFamily="2" charset="0"/>
                <a:ea typeface="Roboto Light" panose="02000000000000000000" pitchFamily="2" charset="0"/>
                <a:cs typeface="Arial"/>
                <a:sym typeface="Arial"/>
              </a:rPr>
              <a:t>Trusted Partners</a:t>
            </a:r>
          </a:p>
        </p:txBody>
      </p:sp>
      <p:pic>
        <p:nvPicPr>
          <p:cNvPr id="3" name="Image" descr="Image">
            <a:extLst>
              <a:ext uri="{FF2B5EF4-FFF2-40B4-BE49-F238E27FC236}">
                <a16:creationId xmlns:a16="http://schemas.microsoft.com/office/drawing/2014/main" id="{5E275A86-D669-B4ED-04CA-F86843CACFC3}"/>
              </a:ext>
            </a:extLst>
          </p:cNvPr>
          <p:cNvPicPr>
            <a:picLocks noChangeAspect="1"/>
          </p:cNvPicPr>
          <p:nvPr/>
        </p:nvPicPr>
        <p:blipFill>
          <a:blip r:embed="rId23"/>
          <a:stretch>
            <a:fillRect/>
          </a:stretch>
        </p:blipFill>
        <p:spPr>
          <a:xfrm>
            <a:off x="1283456" y="3911925"/>
            <a:ext cx="3107759" cy="1492385"/>
          </a:xfrm>
          <a:prstGeom prst="rect">
            <a:avLst/>
          </a:prstGeom>
          <a:ln w="12700">
            <a:miter lim="400000"/>
          </a:ln>
          <a:effectLst>
            <a:outerShdw blurRad="50800" dist="38100" dir="2700000" algn="tl" rotWithShape="0">
              <a:prstClr val="black">
                <a:alpha val="40000"/>
              </a:prstClr>
            </a:outerShdw>
          </a:effectLst>
        </p:spPr>
      </p:pic>
      <p:pic>
        <p:nvPicPr>
          <p:cNvPr id="5" name="Picture 4" descr="A black and white text&#10;&#10;Description automatically generated">
            <a:extLst>
              <a:ext uri="{FF2B5EF4-FFF2-40B4-BE49-F238E27FC236}">
                <a16:creationId xmlns:a16="http://schemas.microsoft.com/office/drawing/2014/main" id="{920D346A-178A-43FA-B54C-2D0FCB0833EE}"/>
              </a:ext>
            </a:extLst>
          </p:cNvPr>
          <p:cNvPicPr>
            <a:picLocks noChangeAspect="1"/>
          </p:cNvPicPr>
          <p:nvPr/>
        </p:nvPicPr>
        <p:blipFill>
          <a:blip r:embed="rId24"/>
          <a:stretch>
            <a:fillRect/>
          </a:stretch>
        </p:blipFill>
        <p:spPr>
          <a:xfrm>
            <a:off x="8138402" y="4330708"/>
            <a:ext cx="1480862" cy="370956"/>
          </a:xfrm>
          <a:prstGeom prst="rect">
            <a:avLst/>
          </a:prstGeom>
        </p:spPr>
      </p:pic>
    </p:spTree>
    <p:extLst>
      <p:ext uri="{BB962C8B-B14F-4D97-AF65-F5344CB8AC3E}">
        <p14:creationId xmlns:p14="http://schemas.microsoft.com/office/powerpoint/2010/main" val="405566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wheel(1)">
                                      <p:cBhvr>
                                        <p:cTn id="12" dur="1000"/>
                                        <p:tgtEl>
                                          <p:spTgt spid="75"/>
                                        </p:tgtEl>
                                      </p:cBhvr>
                                    </p:animEffect>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wipe(left)">
                                      <p:cBhvr>
                                        <p:cTn id="16" dur="500"/>
                                        <p:tgtEl>
                                          <p:spTgt spid="7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fade">
                                      <p:cBhvr>
                                        <p:cTn id="19" dur="500"/>
                                        <p:tgtEl>
                                          <p:spTgt spid="7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1"/>
                                        </p:tgtEl>
                                        <p:attrNameLst>
                                          <p:attrName>style.visibility</p:attrName>
                                        </p:attrNameLst>
                                      </p:cBhvr>
                                      <p:to>
                                        <p:strVal val="visible"/>
                                      </p:to>
                                    </p:set>
                                    <p:animEffect transition="in" filter="fade">
                                      <p:cBhvr>
                                        <p:cTn id="23" dur="200"/>
                                        <p:tgtEl>
                                          <p:spTgt spid="71"/>
                                        </p:tgtEl>
                                      </p:cBhvr>
                                    </p:animEffect>
                                  </p:childTnLst>
                                </p:cTn>
                              </p:par>
                            </p:childTnLst>
                          </p:cTn>
                        </p:par>
                        <p:par>
                          <p:cTn id="24" fill="hold">
                            <p:stCondLst>
                              <p:cond delay="2200"/>
                            </p:stCondLst>
                            <p:childTnLst>
                              <p:par>
                                <p:cTn id="25" presetID="10" presetClass="entr" presetSubtype="0" fill="hold" nodeType="after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200"/>
                                        <p:tgtEl>
                                          <p:spTgt spid="50"/>
                                        </p:tgtEl>
                                      </p:cBhvr>
                                    </p:animEffect>
                                  </p:childTnLst>
                                </p:cTn>
                              </p:par>
                            </p:childTnLst>
                          </p:cTn>
                        </p:par>
                        <p:par>
                          <p:cTn id="28" fill="hold">
                            <p:stCondLst>
                              <p:cond delay="2400"/>
                            </p:stCondLst>
                            <p:childTnLst>
                              <p:par>
                                <p:cTn id="29" presetID="10" presetClass="entr" presetSubtype="0" fill="hold"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200"/>
                                        <p:tgtEl>
                                          <p:spTgt spid="46"/>
                                        </p:tgtEl>
                                      </p:cBhvr>
                                    </p:animEffect>
                                  </p:childTnLst>
                                </p:cTn>
                              </p:par>
                            </p:childTnLst>
                          </p:cTn>
                        </p:par>
                        <p:par>
                          <p:cTn id="32" fill="hold">
                            <p:stCondLst>
                              <p:cond delay="2600"/>
                            </p:stCondLst>
                            <p:childTnLst>
                              <p:par>
                                <p:cTn id="33" presetID="10" presetClass="entr" presetSubtype="0" fill="hold" nodeType="after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fade">
                                      <p:cBhvr>
                                        <p:cTn id="35" dur="200"/>
                                        <p:tgtEl>
                                          <p:spTgt spid="74"/>
                                        </p:tgtEl>
                                      </p:cBhvr>
                                    </p:animEffect>
                                  </p:childTnLst>
                                </p:cTn>
                              </p:par>
                            </p:childTnLst>
                          </p:cTn>
                        </p:par>
                        <p:par>
                          <p:cTn id="36" fill="hold">
                            <p:stCondLst>
                              <p:cond delay="2800"/>
                            </p:stCondLst>
                            <p:childTnLst>
                              <p:par>
                                <p:cTn id="37" presetID="10" presetClass="entr" presetSubtype="0" fill="hold" nodeType="afterEffect">
                                  <p:stCondLst>
                                    <p:cond delay="0"/>
                                  </p:stCondLst>
                                  <p:childTnLst>
                                    <p:set>
                                      <p:cBhvr>
                                        <p:cTn id="38" dur="1" fill="hold">
                                          <p:stCondLst>
                                            <p:cond delay="0"/>
                                          </p:stCondLst>
                                        </p:cTn>
                                        <p:tgtEl>
                                          <p:spTgt spid="72"/>
                                        </p:tgtEl>
                                        <p:attrNameLst>
                                          <p:attrName>style.visibility</p:attrName>
                                        </p:attrNameLst>
                                      </p:cBhvr>
                                      <p:to>
                                        <p:strVal val="visible"/>
                                      </p:to>
                                    </p:set>
                                    <p:animEffect transition="in" filter="fade">
                                      <p:cBhvr>
                                        <p:cTn id="39" dur="200"/>
                                        <p:tgtEl>
                                          <p:spTgt spid="72"/>
                                        </p:tgtEl>
                                      </p:cBhvr>
                                    </p:animEffect>
                                  </p:childTnLst>
                                </p:cTn>
                              </p:par>
                            </p:childTnLst>
                          </p:cTn>
                        </p:par>
                        <p:par>
                          <p:cTn id="40" fill="hold">
                            <p:stCondLst>
                              <p:cond delay="3000"/>
                            </p:stCondLst>
                            <p:childTnLst>
                              <p:par>
                                <p:cTn id="41" presetID="10" presetClass="entr" presetSubtype="0" fill="hold" nodeType="after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200"/>
                                        <p:tgtEl>
                                          <p:spTgt spid="52"/>
                                        </p:tgtEl>
                                      </p:cBhvr>
                                    </p:animEffect>
                                  </p:childTnLst>
                                </p:cTn>
                              </p:par>
                            </p:childTnLst>
                          </p:cTn>
                        </p:par>
                        <p:par>
                          <p:cTn id="44" fill="hold">
                            <p:stCondLst>
                              <p:cond delay="3200"/>
                            </p:stCondLst>
                            <p:childTnLst>
                              <p:par>
                                <p:cTn id="45" presetID="10" presetClass="entr" presetSubtype="0" fill="hold" nodeType="after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fade">
                                      <p:cBhvr>
                                        <p:cTn id="47" dur="200"/>
                                        <p:tgtEl>
                                          <p:spTgt spid="67"/>
                                        </p:tgtEl>
                                      </p:cBhvr>
                                    </p:animEffect>
                                  </p:childTnLst>
                                </p:cTn>
                              </p:par>
                            </p:childTnLst>
                          </p:cTn>
                        </p:par>
                        <p:par>
                          <p:cTn id="48" fill="hold">
                            <p:stCondLst>
                              <p:cond delay="3400"/>
                            </p:stCondLst>
                            <p:childTnLst>
                              <p:par>
                                <p:cTn id="49" presetID="10" presetClass="entr" presetSubtype="0" fill="hold" nodeType="afterEffect">
                                  <p:stCondLst>
                                    <p:cond delay="0"/>
                                  </p:stCondLst>
                                  <p:childTnLst>
                                    <p:set>
                                      <p:cBhvr>
                                        <p:cTn id="50" dur="1" fill="hold">
                                          <p:stCondLst>
                                            <p:cond delay="0"/>
                                          </p:stCondLst>
                                        </p:cTn>
                                        <p:tgtEl>
                                          <p:spTgt spid="69"/>
                                        </p:tgtEl>
                                        <p:attrNameLst>
                                          <p:attrName>style.visibility</p:attrName>
                                        </p:attrNameLst>
                                      </p:cBhvr>
                                      <p:to>
                                        <p:strVal val="visible"/>
                                      </p:to>
                                    </p:set>
                                    <p:animEffect transition="in" filter="fade">
                                      <p:cBhvr>
                                        <p:cTn id="51" dur="200"/>
                                        <p:tgtEl>
                                          <p:spTgt spid="69"/>
                                        </p:tgtEl>
                                      </p:cBhvr>
                                    </p:animEffect>
                                  </p:childTnLst>
                                </p:cTn>
                              </p:par>
                            </p:childTnLst>
                          </p:cTn>
                        </p:par>
                        <p:par>
                          <p:cTn id="52" fill="hold">
                            <p:stCondLst>
                              <p:cond delay="3600"/>
                            </p:stCondLst>
                            <p:childTnLst>
                              <p:par>
                                <p:cTn id="53" presetID="10" presetClass="entr" presetSubtype="0" fill="hold" nodeType="after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200"/>
                                        <p:tgtEl>
                                          <p:spTgt spid="42"/>
                                        </p:tgtEl>
                                      </p:cBhvr>
                                    </p:animEffect>
                                  </p:childTnLst>
                                </p:cTn>
                              </p:par>
                            </p:childTnLst>
                          </p:cTn>
                        </p:par>
                        <p:par>
                          <p:cTn id="56" fill="hold">
                            <p:stCondLst>
                              <p:cond delay="3800"/>
                            </p:stCondLst>
                            <p:childTnLst>
                              <p:par>
                                <p:cTn id="57" presetID="10" presetClass="entr" presetSubtype="0" fill="hold" nodeType="afterEffect">
                                  <p:stCondLst>
                                    <p:cond delay="0"/>
                                  </p:stCondLst>
                                  <p:childTnLst>
                                    <p:set>
                                      <p:cBhvr>
                                        <p:cTn id="58" dur="1" fill="hold">
                                          <p:stCondLst>
                                            <p:cond delay="0"/>
                                          </p:stCondLst>
                                        </p:cTn>
                                        <p:tgtEl>
                                          <p:spTgt spid="68"/>
                                        </p:tgtEl>
                                        <p:attrNameLst>
                                          <p:attrName>style.visibility</p:attrName>
                                        </p:attrNameLst>
                                      </p:cBhvr>
                                      <p:to>
                                        <p:strVal val="visible"/>
                                      </p:to>
                                    </p:set>
                                    <p:animEffect transition="in" filter="fade">
                                      <p:cBhvr>
                                        <p:cTn id="59" dur="200"/>
                                        <p:tgtEl>
                                          <p:spTgt spid="68"/>
                                        </p:tgtEl>
                                      </p:cBhvr>
                                    </p:animEffect>
                                  </p:childTnLst>
                                </p:cTn>
                              </p:par>
                            </p:childTnLst>
                          </p:cTn>
                        </p:par>
                        <p:par>
                          <p:cTn id="60" fill="hold">
                            <p:stCondLst>
                              <p:cond delay="4000"/>
                            </p:stCondLst>
                            <p:childTnLst>
                              <p:par>
                                <p:cTn id="61" presetID="10" presetClass="entr" presetSubtype="0" fill="hold" nodeType="afterEffect">
                                  <p:stCondLst>
                                    <p:cond delay="0"/>
                                  </p:stCondLst>
                                  <p:childTnLst>
                                    <p:set>
                                      <p:cBhvr>
                                        <p:cTn id="62" dur="1" fill="hold">
                                          <p:stCondLst>
                                            <p:cond delay="0"/>
                                          </p:stCondLst>
                                        </p:cTn>
                                        <p:tgtEl>
                                          <p:spTgt spid="70"/>
                                        </p:tgtEl>
                                        <p:attrNameLst>
                                          <p:attrName>style.visibility</p:attrName>
                                        </p:attrNameLst>
                                      </p:cBhvr>
                                      <p:to>
                                        <p:strVal val="visible"/>
                                      </p:to>
                                    </p:set>
                                    <p:animEffect transition="in" filter="fade">
                                      <p:cBhvr>
                                        <p:cTn id="63" dur="200"/>
                                        <p:tgtEl>
                                          <p:spTgt spid="70"/>
                                        </p:tgtEl>
                                      </p:cBhvr>
                                    </p:animEffect>
                                  </p:childTnLst>
                                </p:cTn>
                              </p:par>
                            </p:childTnLst>
                          </p:cTn>
                        </p:par>
                        <p:par>
                          <p:cTn id="64" fill="hold">
                            <p:stCondLst>
                              <p:cond delay="4200"/>
                            </p:stCondLst>
                            <p:childTnLst>
                              <p:par>
                                <p:cTn id="65" presetID="10" presetClass="entr" presetSubtype="0" fill="hold" nodeType="after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fade">
                                      <p:cBhvr>
                                        <p:cTn id="67" dur="200"/>
                                        <p:tgtEl>
                                          <p:spTgt spid="44"/>
                                        </p:tgtEl>
                                      </p:cBhvr>
                                    </p:animEffect>
                                  </p:childTnLst>
                                </p:cTn>
                              </p:par>
                            </p:childTnLst>
                          </p:cTn>
                        </p:par>
                        <p:par>
                          <p:cTn id="68" fill="hold">
                            <p:stCondLst>
                              <p:cond delay="4400"/>
                            </p:stCondLst>
                            <p:childTnLst>
                              <p:par>
                                <p:cTn id="69" presetID="10" presetClass="entr" presetSubtype="0" fill="hold" nodeType="after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fade">
                                      <p:cBhvr>
                                        <p:cTn id="71" dur="200"/>
                                        <p:tgtEl>
                                          <p:spTgt spid="48"/>
                                        </p:tgtEl>
                                      </p:cBhvr>
                                    </p:animEffect>
                                  </p:childTnLst>
                                </p:cTn>
                              </p:par>
                            </p:childTnLst>
                          </p:cTn>
                        </p:par>
                        <p:par>
                          <p:cTn id="72" fill="hold">
                            <p:stCondLst>
                              <p:cond delay="4600"/>
                            </p:stCondLst>
                            <p:childTnLst>
                              <p:par>
                                <p:cTn id="73" presetID="10" presetClass="entr" presetSubtype="0" fill="hold" nodeType="after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200"/>
                                        <p:tgtEl>
                                          <p:spTgt spid="40"/>
                                        </p:tgtEl>
                                      </p:cBhvr>
                                    </p:animEffect>
                                  </p:childTnLst>
                                </p:cTn>
                              </p:par>
                            </p:childTnLst>
                          </p:cTn>
                        </p:par>
                        <p:par>
                          <p:cTn id="76" fill="hold">
                            <p:stCondLst>
                              <p:cond delay="4800"/>
                            </p:stCondLst>
                            <p:childTnLst>
                              <p:par>
                                <p:cTn id="77" presetID="10" presetClass="entr" presetSubtype="0" fill="hold" nodeType="after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fade">
                                      <p:cBhvr>
                                        <p:cTn id="79" dur="200"/>
                                        <p:tgtEl>
                                          <p:spTgt spid="5"/>
                                        </p:tgtEl>
                                      </p:cBhvr>
                                    </p:animEffect>
                                  </p:childTnLst>
                                </p:cTn>
                              </p:par>
                            </p:childTnLst>
                          </p:cTn>
                        </p:par>
                        <p:par>
                          <p:cTn id="80" fill="hold">
                            <p:stCondLst>
                              <p:cond delay="5000"/>
                            </p:stCondLst>
                            <p:childTnLst>
                              <p:par>
                                <p:cTn id="81" presetID="10" presetClass="entr" presetSubtype="0" fill="hold" nodeType="after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200"/>
                                        <p:tgtEl>
                                          <p:spTgt spid="54"/>
                                        </p:tgtEl>
                                      </p:cBhvr>
                                    </p:animEffect>
                                  </p:childTnLst>
                                </p:cTn>
                              </p:par>
                            </p:childTnLst>
                          </p:cTn>
                        </p:par>
                        <p:par>
                          <p:cTn id="84" fill="hold">
                            <p:stCondLst>
                              <p:cond delay="5200"/>
                            </p:stCondLst>
                            <p:childTnLst>
                              <p:par>
                                <p:cTn id="85" presetID="10" presetClass="exit" presetSubtype="0" fill="hold" nodeType="afterEffect">
                                  <p:stCondLst>
                                    <p:cond delay="0"/>
                                  </p:stCondLst>
                                  <p:childTnLst>
                                    <p:animEffect transition="out" filter="fade">
                                      <p:cBhvr>
                                        <p:cTn id="86" dur="250"/>
                                        <p:tgtEl>
                                          <p:spTgt spid="75"/>
                                        </p:tgtEl>
                                      </p:cBhvr>
                                    </p:animEffect>
                                    <p:set>
                                      <p:cBhvr>
                                        <p:cTn id="87" dur="1" fill="hold">
                                          <p:stCondLst>
                                            <p:cond delay="249"/>
                                          </p:stCondLst>
                                        </p:cTn>
                                        <p:tgtEl>
                                          <p:spTgt spid="75"/>
                                        </p:tgtEl>
                                        <p:attrNameLst>
                                          <p:attrName>style.visibility</p:attrName>
                                        </p:attrNameLst>
                                      </p:cBhvr>
                                      <p:to>
                                        <p:strVal val="hidden"/>
                                      </p:to>
                                    </p:set>
                                  </p:childTnLst>
                                </p:cTn>
                              </p:par>
                              <p:par>
                                <p:cTn id="88" presetID="1" presetClass="entr" presetSubtype="0" fill="hold" nodeType="withEffect">
                                  <p:stCondLst>
                                    <p:cond delay="0"/>
                                  </p:stCondLst>
                                  <p:childTnLst>
                                    <p:set>
                                      <p:cBhvr>
                                        <p:cTn id="89" dur="1" fill="hold">
                                          <p:stCondLst>
                                            <p:cond delay="0"/>
                                          </p:stCondLst>
                                        </p:cTn>
                                        <p:tgtEl>
                                          <p:spTgt spid="96"/>
                                        </p:tgtEl>
                                        <p:attrNameLst>
                                          <p:attrName>style.visibility</p:attrName>
                                        </p:attrNameLst>
                                      </p:cBhvr>
                                      <p:to>
                                        <p:strVal val="visible"/>
                                      </p:to>
                                    </p:set>
                                  </p:childTnLst>
                                </p:cTn>
                              </p:par>
                            </p:childTnLst>
                          </p:cTn>
                        </p:par>
                        <p:par>
                          <p:cTn id="90" fill="hold">
                            <p:stCondLst>
                              <p:cond delay="5450"/>
                            </p:stCondLst>
                            <p:childTnLst>
                              <p:par>
                                <p:cTn id="91" presetID="53" presetClass="entr" presetSubtype="16" fill="hold" nodeType="afterEffect">
                                  <p:stCondLst>
                                    <p:cond delay="0"/>
                                  </p:stCondLst>
                                  <p:childTnLst>
                                    <p:set>
                                      <p:cBhvr>
                                        <p:cTn id="92" dur="1" fill="hold">
                                          <p:stCondLst>
                                            <p:cond delay="0"/>
                                          </p:stCondLst>
                                        </p:cTn>
                                        <p:tgtEl>
                                          <p:spTgt spid="38"/>
                                        </p:tgtEl>
                                        <p:attrNameLst>
                                          <p:attrName>style.visibility</p:attrName>
                                        </p:attrNameLst>
                                      </p:cBhvr>
                                      <p:to>
                                        <p:strVal val="visible"/>
                                      </p:to>
                                    </p:set>
                                    <p:anim calcmode="lin" valueType="num">
                                      <p:cBhvr>
                                        <p:cTn id="93" dur="1000" fill="hold"/>
                                        <p:tgtEl>
                                          <p:spTgt spid="38"/>
                                        </p:tgtEl>
                                        <p:attrNameLst>
                                          <p:attrName>ppt_w</p:attrName>
                                        </p:attrNameLst>
                                      </p:cBhvr>
                                      <p:tavLst>
                                        <p:tav tm="0">
                                          <p:val>
                                            <p:fltVal val="0"/>
                                          </p:val>
                                        </p:tav>
                                        <p:tav tm="100000">
                                          <p:val>
                                            <p:strVal val="#ppt_w"/>
                                          </p:val>
                                        </p:tav>
                                      </p:tavLst>
                                    </p:anim>
                                    <p:anim calcmode="lin" valueType="num">
                                      <p:cBhvr>
                                        <p:cTn id="94" dur="1000" fill="hold"/>
                                        <p:tgtEl>
                                          <p:spTgt spid="38"/>
                                        </p:tgtEl>
                                        <p:attrNameLst>
                                          <p:attrName>ppt_h</p:attrName>
                                        </p:attrNameLst>
                                      </p:cBhvr>
                                      <p:tavLst>
                                        <p:tav tm="0">
                                          <p:val>
                                            <p:fltVal val="0"/>
                                          </p:val>
                                        </p:tav>
                                        <p:tav tm="100000">
                                          <p:val>
                                            <p:strVal val="#ppt_h"/>
                                          </p:val>
                                        </p:tav>
                                      </p:tavLst>
                                    </p:anim>
                                    <p:animEffect transition="in" filter="fade">
                                      <p:cBhvr>
                                        <p:cTn id="95" dur="1000"/>
                                        <p:tgtEl>
                                          <p:spTgt spid="38"/>
                                        </p:tgtEl>
                                      </p:cBhvr>
                                    </p:animEffect>
                                  </p:childTnLst>
                                </p:cTn>
                              </p:par>
                            </p:childTnLst>
                          </p:cTn>
                        </p:par>
                        <p:par>
                          <p:cTn id="96" fill="hold">
                            <p:stCondLst>
                              <p:cond delay="6450"/>
                            </p:stCondLst>
                            <p:childTnLst>
                              <p:par>
                                <p:cTn id="97" presetID="53" presetClass="entr" presetSubtype="16" fill="hold" nodeType="afterEffect">
                                  <p:stCondLst>
                                    <p:cond delay="0"/>
                                  </p:stCondLst>
                                  <p:childTnLst>
                                    <p:set>
                                      <p:cBhvr>
                                        <p:cTn id="98" dur="1" fill="hold">
                                          <p:stCondLst>
                                            <p:cond delay="0"/>
                                          </p:stCondLst>
                                        </p:cTn>
                                        <p:tgtEl>
                                          <p:spTgt spid="3"/>
                                        </p:tgtEl>
                                        <p:attrNameLst>
                                          <p:attrName>style.visibility</p:attrName>
                                        </p:attrNameLst>
                                      </p:cBhvr>
                                      <p:to>
                                        <p:strVal val="visible"/>
                                      </p:to>
                                    </p:set>
                                    <p:anim calcmode="lin" valueType="num">
                                      <p:cBhvr>
                                        <p:cTn id="99" dur="1000" fill="hold"/>
                                        <p:tgtEl>
                                          <p:spTgt spid="3"/>
                                        </p:tgtEl>
                                        <p:attrNameLst>
                                          <p:attrName>ppt_w</p:attrName>
                                        </p:attrNameLst>
                                      </p:cBhvr>
                                      <p:tavLst>
                                        <p:tav tm="0">
                                          <p:val>
                                            <p:fltVal val="0"/>
                                          </p:val>
                                        </p:tav>
                                        <p:tav tm="100000">
                                          <p:val>
                                            <p:strVal val="#ppt_w"/>
                                          </p:val>
                                        </p:tav>
                                      </p:tavLst>
                                    </p:anim>
                                    <p:anim calcmode="lin" valueType="num">
                                      <p:cBhvr>
                                        <p:cTn id="100" dur="1000" fill="hold"/>
                                        <p:tgtEl>
                                          <p:spTgt spid="3"/>
                                        </p:tgtEl>
                                        <p:attrNameLst>
                                          <p:attrName>ppt_h</p:attrName>
                                        </p:attrNameLst>
                                      </p:cBhvr>
                                      <p:tavLst>
                                        <p:tav tm="0">
                                          <p:val>
                                            <p:fltVal val="0"/>
                                          </p:val>
                                        </p:tav>
                                        <p:tav tm="100000">
                                          <p:val>
                                            <p:strVal val="#ppt_h"/>
                                          </p:val>
                                        </p:tav>
                                      </p:tavLst>
                                    </p:anim>
                                    <p:animEffect transition="in" filter="fade">
                                      <p:cBhvr>
                                        <p:cTn id="101" dur="1000"/>
                                        <p:tgtEl>
                                          <p:spTgt spid="3"/>
                                        </p:tgtEl>
                                      </p:cBhvr>
                                    </p:animEffect>
                                  </p:childTnLst>
                                </p:cTn>
                              </p:par>
                            </p:childTnLst>
                          </p:cTn>
                        </p:par>
                        <p:par>
                          <p:cTn id="102" fill="hold">
                            <p:stCondLst>
                              <p:cond delay="7450"/>
                            </p:stCondLst>
                            <p:childTnLst>
                              <p:par>
                                <p:cTn id="103" presetID="26" presetClass="emph" presetSubtype="0" fill="hold" nodeType="afterEffect">
                                  <p:stCondLst>
                                    <p:cond delay="0"/>
                                  </p:stCondLst>
                                  <p:childTnLst>
                                    <p:animEffect transition="out" filter="fade">
                                      <p:cBhvr>
                                        <p:cTn id="104" dur="1000" tmFilter="0, 0; .2, .5; .8, .5; 1, 0"/>
                                        <p:tgtEl>
                                          <p:spTgt spid="3"/>
                                        </p:tgtEl>
                                      </p:cBhvr>
                                    </p:animEffect>
                                    <p:animScale>
                                      <p:cBhvr>
                                        <p:cTn id="105" dur="50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52D4C"/>
        </a:solidFill>
        <a:effectLst/>
      </p:bgPr>
    </p:bg>
    <p:spTree>
      <p:nvGrpSpPr>
        <p:cNvPr id="1" name=""/>
        <p:cNvGrpSpPr/>
        <p:nvPr/>
      </p:nvGrpSpPr>
      <p:grpSpPr>
        <a:xfrm>
          <a:off x="0" y="0"/>
          <a:ext cx="0" cy="0"/>
          <a:chOff x="0" y="0"/>
          <a:chExt cx="0" cy="0"/>
        </a:xfrm>
      </p:grpSpPr>
      <p:pic>
        <p:nvPicPr>
          <p:cNvPr id="22532" name="Picture 4" descr="logo-secondary">
            <a:extLst>
              <a:ext uri="{FF2B5EF4-FFF2-40B4-BE49-F238E27FC236}">
                <a16:creationId xmlns:a16="http://schemas.microsoft.com/office/drawing/2014/main" id="{054BAE60-6D66-E554-1785-DA1A14416F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736" y="3969528"/>
            <a:ext cx="3045677" cy="8059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5FE9608-2BD7-9484-3707-C2CD6F3012C7}"/>
              </a:ext>
            </a:extLst>
          </p:cNvPr>
          <p:cNvSpPr txBox="1"/>
          <p:nvPr/>
        </p:nvSpPr>
        <p:spPr>
          <a:xfrm>
            <a:off x="1785085" y="4992823"/>
            <a:ext cx="8620975" cy="1200329"/>
          </a:xfrm>
          <a:prstGeom prst="rect">
            <a:avLst/>
          </a:prstGeom>
          <a:noFill/>
        </p:spPr>
        <p:txBody>
          <a:bodyPr wrap="square" rtlCol="0">
            <a:spAutoFit/>
          </a:bodyPr>
          <a:lstStyle/>
          <a:p>
            <a:pPr algn="ctr">
              <a:defRPr/>
            </a:pPr>
            <a:r>
              <a:rPr lang="en-US" sz="3600" dirty="0">
                <a:solidFill>
                  <a:prstClr val="white"/>
                </a:solidFill>
                <a:latin typeface="Calibri" panose="020F0502020204030204"/>
                <a:cs typeface="Arial"/>
                <a:sym typeface="Arial"/>
              </a:rPr>
              <a:t>Works better, feels better than insurance.</a:t>
            </a:r>
          </a:p>
          <a:p>
            <a:pPr algn="ctr">
              <a:defRPr/>
            </a:pPr>
            <a:r>
              <a:rPr lang="en-US" sz="3600" dirty="0">
                <a:solidFill>
                  <a:prstClr val="white"/>
                </a:solidFill>
                <a:latin typeface="Calibri" panose="020F0502020204030204"/>
                <a:cs typeface="Arial"/>
                <a:sym typeface="Arial"/>
              </a:rPr>
              <a:t>Same Care, Less Cost!</a:t>
            </a:r>
          </a:p>
        </p:txBody>
      </p:sp>
      <p:sp>
        <p:nvSpPr>
          <p:cNvPr id="2" name="TextBox 1">
            <a:extLst>
              <a:ext uri="{FF2B5EF4-FFF2-40B4-BE49-F238E27FC236}">
                <a16:creationId xmlns:a16="http://schemas.microsoft.com/office/drawing/2014/main" id="{60C53851-1A23-AA8E-54E9-A0D068696669}"/>
              </a:ext>
            </a:extLst>
          </p:cNvPr>
          <p:cNvSpPr txBox="1"/>
          <p:nvPr/>
        </p:nvSpPr>
        <p:spPr>
          <a:xfrm>
            <a:off x="2787805" y="4259766"/>
            <a:ext cx="184731" cy="200055"/>
          </a:xfrm>
          <a:prstGeom prst="rect">
            <a:avLst/>
          </a:prstGeom>
          <a:noFill/>
        </p:spPr>
        <p:txBody>
          <a:bodyPr wrap="none" rtlCol="0">
            <a:spAutoFit/>
          </a:bodyPr>
          <a:lstStyle/>
          <a:p>
            <a:pPr defTabSz="457200">
              <a:buClr>
                <a:srgbClr val="000000"/>
              </a:buClr>
            </a:pPr>
            <a:endParaRPr lang="en-US" sz="700" kern="0" dirty="0">
              <a:solidFill>
                <a:srgbClr val="000000"/>
              </a:solidFill>
              <a:latin typeface="Arial"/>
              <a:cs typeface="Arial"/>
              <a:sym typeface="Arial"/>
            </a:endParaRPr>
          </a:p>
        </p:txBody>
      </p:sp>
      <p:pic>
        <p:nvPicPr>
          <p:cNvPr id="5" name="Picture 4">
            <a:extLst>
              <a:ext uri="{FF2B5EF4-FFF2-40B4-BE49-F238E27FC236}">
                <a16:creationId xmlns:a16="http://schemas.microsoft.com/office/drawing/2014/main" id="{D3D3357F-BC3C-A7C2-B840-8B70AC52AD19}"/>
              </a:ext>
            </a:extLst>
          </p:cNvPr>
          <p:cNvPicPr>
            <a:picLocks noChangeAspect="1"/>
          </p:cNvPicPr>
          <p:nvPr/>
        </p:nvPicPr>
        <p:blipFill rotWithShape="1">
          <a:blip r:embed="rId3"/>
          <a:srcRect b="49997"/>
          <a:stretch/>
        </p:blipFill>
        <p:spPr>
          <a:xfrm>
            <a:off x="-852" y="9049"/>
            <a:ext cx="12192851" cy="3419951"/>
          </a:xfrm>
          <a:prstGeom prst="rect">
            <a:avLst/>
          </a:prstGeom>
        </p:spPr>
      </p:pic>
    </p:spTree>
    <p:extLst>
      <p:ext uri="{BB962C8B-B14F-4D97-AF65-F5344CB8AC3E}">
        <p14:creationId xmlns:p14="http://schemas.microsoft.com/office/powerpoint/2010/main" val="1881765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additive="base">
                                        <p:cTn id="7" dur="500" fill="hold"/>
                                        <p:tgtEl>
                                          <p:spTgt spid="22532"/>
                                        </p:tgtEl>
                                        <p:attrNameLst>
                                          <p:attrName>ppt_x</p:attrName>
                                        </p:attrNameLst>
                                      </p:cBhvr>
                                      <p:tavLst>
                                        <p:tav tm="0">
                                          <p:val>
                                            <p:strVal val="#ppt_x"/>
                                          </p:val>
                                        </p:tav>
                                        <p:tav tm="100000">
                                          <p:val>
                                            <p:strVal val="#ppt_x"/>
                                          </p:val>
                                        </p:tav>
                                      </p:tavLst>
                                    </p:anim>
                                    <p:anim calcmode="lin" valueType="num">
                                      <p:cBhvr additive="base">
                                        <p:cTn id="8" dur="500" fill="hold"/>
                                        <p:tgtEl>
                                          <p:spTgt spid="22532"/>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iterate type="wd">
                                    <p:tmPct val="10000"/>
                                  </p:iterate>
                                  <p:childTnLst>
                                    <p:set>
                                      <p:cBhvr>
                                        <p:cTn id="10" dur="1" fill="hold">
                                          <p:stCondLst>
                                            <p:cond delay="0"/>
                                          </p:stCondLst>
                                        </p:cTn>
                                        <p:tgtEl>
                                          <p:spTgt spid="3"/>
                                        </p:tgtEl>
                                        <p:attrNameLst>
                                          <p:attrName>style.visibility</p:attrName>
                                        </p:attrNameLst>
                                      </p:cBhvr>
                                      <p:to>
                                        <p:strVal val="visible"/>
                                      </p:to>
                                    </p:set>
                                    <p:animEffect transition="in" filter="fade">
                                      <p:cBhvr>
                                        <p:cTn id="11"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hy Health Sharing">
            <a:hlinkClick r:id="" action="ppaction://media"/>
            <a:extLst>
              <a:ext uri="{FF2B5EF4-FFF2-40B4-BE49-F238E27FC236}">
                <a16:creationId xmlns:a16="http://schemas.microsoft.com/office/drawing/2014/main" id="{C860FFF2-4CB9-8D1C-500C-F7DA66EA0E7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75" y="3175"/>
            <a:ext cx="12192000" cy="6858000"/>
          </a:xfrm>
          <a:prstGeom prst="rect">
            <a:avLst/>
          </a:prstGeom>
        </p:spPr>
      </p:pic>
    </p:spTree>
    <p:extLst>
      <p:ext uri="{BB962C8B-B14F-4D97-AF65-F5344CB8AC3E}">
        <p14:creationId xmlns:p14="http://schemas.microsoft.com/office/powerpoint/2010/main" val="322386288"/>
      </p:ext>
    </p:extLst>
  </p:cSld>
  <p:clrMapOvr>
    <a:masterClrMapping/>
  </p:clrMapOvr>
  <mc:AlternateContent xmlns:mc="http://schemas.openxmlformats.org/markup-compatibility/2006" xmlns:p14="http://schemas.microsoft.com/office/powerpoint/2010/main">
    <mc:Choice Requires="p14">
      <p:transition spd="slow" p14:dur="2000" advClick="0" advTm="10"/>
    </mc:Choice>
    <mc:Fallback xmlns="">
      <p:transition spd="slow" advClick="0" advTm="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9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D2D53"/>
        </a:solidFill>
        <a:effectLst/>
      </p:bgPr>
    </p:bg>
    <p:spTree>
      <p:nvGrpSpPr>
        <p:cNvPr id="1" name="Shape 79"/>
        <p:cNvGrpSpPr/>
        <p:nvPr/>
      </p:nvGrpSpPr>
      <p:grpSpPr>
        <a:xfrm>
          <a:off x="0" y="0"/>
          <a:ext cx="0" cy="0"/>
          <a:chOff x="0" y="0"/>
          <a:chExt cx="0" cy="0"/>
        </a:xfrm>
      </p:grpSpPr>
      <p:sp>
        <p:nvSpPr>
          <p:cNvPr id="32" name="Rectangle 31">
            <a:extLst>
              <a:ext uri="{FF2B5EF4-FFF2-40B4-BE49-F238E27FC236}">
                <a16:creationId xmlns:a16="http://schemas.microsoft.com/office/drawing/2014/main" id="{E6882596-C8C0-642F-E703-87DA745FB55A}"/>
              </a:ext>
            </a:extLst>
          </p:cNvPr>
          <p:cNvSpPr/>
          <p:nvPr/>
        </p:nvSpPr>
        <p:spPr>
          <a:xfrm>
            <a:off x="6539099" y="914061"/>
            <a:ext cx="4895284" cy="5274866"/>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sym typeface="Arial"/>
            </a:endParaRPr>
          </a:p>
        </p:txBody>
      </p:sp>
      <p:sp>
        <p:nvSpPr>
          <p:cNvPr id="80" name="Google Shape;80;p17"/>
          <p:cNvSpPr txBox="1"/>
          <p:nvPr/>
        </p:nvSpPr>
        <p:spPr>
          <a:xfrm>
            <a:off x="417891" y="212214"/>
            <a:ext cx="11229892" cy="800179"/>
          </a:xfrm>
          <a:prstGeom prst="rect">
            <a:avLst/>
          </a:prstGeom>
          <a:noFill/>
          <a:ln>
            <a:noFill/>
          </a:ln>
        </p:spPr>
        <p:txBody>
          <a:bodyPr spcFirstLastPara="1" wrap="square" lIns="121900" tIns="121900" rIns="121900" bIns="121900" anchor="t" anchorCtr="0">
            <a:spAutoFit/>
          </a:bodyPr>
          <a:lstStyle/>
          <a:p>
            <a:pPr algn="ctr" defTabSz="1219170">
              <a:lnSpc>
                <a:spcPct val="90000"/>
              </a:lnSpc>
              <a:buClr>
                <a:srgbClr val="000000"/>
              </a:buClr>
              <a:buSzPts val="5400"/>
              <a:defRPr/>
            </a:pPr>
            <a:r>
              <a:rPr lang="en-US" sz="4000" b="1" dirty="0">
                <a:solidFill>
                  <a:prstClr val="white"/>
                </a:solidFill>
                <a:latin typeface="Calibri" panose="020F0502020204030204"/>
                <a:ea typeface="Raleway"/>
                <a:cs typeface="Raleway"/>
                <a:sym typeface="Raleway"/>
              </a:rPr>
              <a:t>COMPARE THE DIFFERENCE</a:t>
            </a:r>
            <a:endParaRPr sz="100" b="1" dirty="0">
              <a:solidFill>
                <a:prstClr val="white"/>
              </a:solidFill>
              <a:highlight>
                <a:srgbClr val="1F3946"/>
              </a:highlight>
              <a:latin typeface="Calibri" panose="020F0502020204030204"/>
              <a:ea typeface="Raleway"/>
              <a:cs typeface="Raleway"/>
              <a:sym typeface="Raleway"/>
            </a:endParaRPr>
          </a:p>
        </p:txBody>
      </p:sp>
      <p:pic>
        <p:nvPicPr>
          <p:cNvPr id="2" name="Picture 2">
            <a:extLst>
              <a:ext uri="{FF2B5EF4-FFF2-40B4-BE49-F238E27FC236}">
                <a16:creationId xmlns:a16="http://schemas.microsoft.com/office/drawing/2014/main" id="{B685259F-0130-71E5-D8C2-218413783614}"/>
              </a:ext>
            </a:extLst>
          </p:cNvPr>
          <p:cNvPicPr>
            <a:picLocks noChangeAspect="1" noChangeArrowheads="1"/>
          </p:cNvPicPr>
          <p:nvPr/>
        </p:nvPicPr>
        <p:blipFill>
          <a:blip r:embed="rId3">
            <a:extLst>
              <a:ext uri="{96DAC541-7B7A-43D3-8B79-37D633B846F1}">
                <asvg:svgBlip xmlns:asvg="http://schemas.microsoft.com/office/drawing/2016/SVG/main" r:embed="rId4"/>
              </a:ext>
            </a:extLst>
          </a:blip>
          <a:srcRect/>
          <a:stretch/>
        </p:blipFill>
        <p:spPr bwMode="auto">
          <a:xfrm>
            <a:off x="8110776" y="1053125"/>
            <a:ext cx="1612578" cy="4085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3255E61-2364-1E07-5275-CCA149A71781}"/>
              </a:ext>
            </a:extLst>
          </p:cNvPr>
          <p:cNvSpPr txBox="1"/>
          <p:nvPr/>
        </p:nvSpPr>
        <p:spPr>
          <a:xfrm>
            <a:off x="767471" y="914062"/>
            <a:ext cx="4961412" cy="544987"/>
          </a:xfrm>
          <a:prstGeom prst="rect">
            <a:avLst/>
          </a:prstGeom>
        </p:spPr>
        <p:txBody>
          <a:bodyPr vert="horz" lIns="91440" tIns="45720" rIns="91440" bIns="45720" rtlCol="0" anchor="ctr">
            <a:normAutofit/>
          </a:bodyPr>
          <a:lstStyle/>
          <a:p>
            <a:pPr algn="ctr">
              <a:lnSpc>
                <a:spcPct val="90000"/>
              </a:lnSpc>
              <a:spcBef>
                <a:spcPct val="0"/>
              </a:spcBef>
              <a:spcAft>
                <a:spcPts val="600"/>
              </a:spcAft>
              <a:defRPr/>
            </a:pPr>
            <a:r>
              <a:rPr lang="en-US" sz="3200" b="1" dirty="0">
                <a:solidFill>
                  <a:prstClr val="white"/>
                </a:solidFill>
                <a:latin typeface="Calibri" panose="020F0502020204030204"/>
                <a:cs typeface="Arial" panose="020B0604020202020204" pitchFamily="34" charset="0"/>
                <a:sym typeface="Arial"/>
              </a:rPr>
              <a:t>Traditional Health Insurance</a:t>
            </a:r>
          </a:p>
        </p:txBody>
      </p:sp>
      <p:sp>
        <p:nvSpPr>
          <p:cNvPr id="12" name="TextBox 11">
            <a:extLst>
              <a:ext uri="{FF2B5EF4-FFF2-40B4-BE49-F238E27FC236}">
                <a16:creationId xmlns:a16="http://schemas.microsoft.com/office/drawing/2014/main" id="{7E129996-FAA6-140D-4AE2-C2EC776B3992}"/>
              </a:ext>
            </a:extLst>
          </p:cNvPr>
          <p:cNvSpPr txBox="1"/>
          <p:nvPr/>
        </p:nvSpPr>
        <p:spPr>
          <a:xfrm>
            <a:off x="616593" y="2076764"/>
            <a:ext cx="4743039" cy="738664"/>
          </a:xfrm>
          <a:prstGeom prst="rect">
            <a:avLst/>
          </a:prstGeom>
          <a:noFill/>
        </p:spPr>
        <p:txBody>
          <a:bodyPr wrap="square" rtlCol="0">
            <a:spAutoFit/>
          </a:bodyPr>
          <a:lstStyle/>
          <a:p>
            <a:pPr marL="342900" indent="-342900">
              <a:buFont typeface="Arial" panose="020B0604020202020204" pitchFamily="34" charset="0"/>
              <a:buChar char="•"/>
              <a:defRPr/>
            </a:pPr>
            <a:r>
              <a:rPr lang="en-US" sz="2100" dirty="0">
                <a:solidFill>
                  <a:prstClr val="white"/>
                </a:solidFill>
                <a:latin typeface="Calibri" panose="020F0502020204030204"/>
                <a:cs typeface="Arial" panose="020B0604020202020204" pitchFamily="34" charset="0"/>
                <a:sym typeface="Arial"/>
              </a:rPr>
              <a:t>High Deductible </a:t>
            </a:r>
            <a:r>
              <a:rPr lang="en-US" sz="2100" b="1" dirty="0">
                <a:solidFill>
                  <a:srgbClr val="FFFF00"/>
                </a:solidFill>
                <a:latin typeface="Calibri" panose="020F0502020204030204"/>
                <a:cs typeface="Arial" panose="020B0604020202020204" pitchFamily="34" charset="0"/>
                <a:sym typeface="Arial"/>
              </a:rPr>
              <a:t>Per Family</a:t>
            </a:r>
            <a:br>
              <a:rPr lang="en-US" sz="2100" b="1" dirty="0">
                <a:solidFill>
                  <a:srgbClr val="FFFF00"/>
                </a:solidFill>
                <a:latin typeface="Calibri" panose="020F0502020204030204"/>
                <a:cs typeface="Arial" panose="020B0604020202020204" pitchFamily="34" charset="0"/>
                <a:sym typeface="Arial"/>
              </a:rPr>
            </a:br>
            <a:r>
              <a:rPr lang="en-US" sz="2100" b="1" dirty="0">
                <a:solidFill>
                  <a:srgbClr val="FFFF00"/>
                </a:solidFill>
                <a:latin typeface="Calibri" panose="020F0502020204030204"/>
                <a:cs typeface="Arial" panose="020B0604020202020204" pitchFamily="34" charset="0"/>
                <a:sym typeface="Arial"/>
              </a:rPr>
              <a:t>Member</a:t>
            </a:r>
          </a:p>
        </p:txBody>
      </p:sp>
      <p:cxnSp>
        <p:nvCxnSpPr>
          <p:cNvPr id="13" name="Straight Connector 12">
            <a:extLst>
              <a:ext uri="{FF2B5EF4-FFF2-40B4-BE49-F238E27FC236}">
                <a16:creationId xmlns:a16="http://schemas.microsoft.com/office/drawing/2014/main" id="{F6BBEC1C-F06E-A9D4-5783-660338FEC676}"/>
              </a:ext>
            </a:extLst>
          </p:cNvPr>
          <p:cNvCxnSpPr>
            <a:cxnSpLocks/>
          </p:cNvCxnSpPr>
          <p:nvPr/>
        </p:nvCxnSpPr>
        <p:spPr>
          <a:xfrm>
            <a:off x="6096000" y="1215621"/>
            <a:ext cx="0" cy="468403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163E41F-62F1-DFB6-F5F0-7CE211AB033E}"/>
              </a:ext>
            </a:extLst>
          </p:cNvPr>
          <p:cNvSpPr txBox="1"/>
          <p:nvPr/>
        </p:nvSpPr>
        <p:spPr>
          <a:xfrm>
            <a:off x="616593" y="1611550"/>
            <a:ext cx="3192284" cy="415498"/>
          </a:xfrm>
          <a:prstGeom prst="rect">
            <a:avLst/>
          </a:prstGeom>
          <a:noFill/>
        </p:spPr>
        <p:txBody>
          <a:bodyPr wrap="none" rtlCol="0">
            <a:spAutoFit/>
          </a:bodyPr>
          <a:lstStyle/>
          <a:p>
            <a:pPr marL="342900" indent="-342900">
              <a:buFont typeface="Arial" panose="020B0604020202020204" pitchFamily="34" charset="0"/>
              <a:buChar char="•"/>
              <a:defRPr/>
            </a:pPr>
            <a:r>
              <a:rPr lang="en-US" sz="2100" b="1" dirty="0">
                <a:solidFill>
                  <a:srgbClr val="FFFF00"/>
                </a:solidFill>
                <a:latin typeface="Calibri" panose="020F0502020204030204"/>
                <a:cs typeface="Arial" panose="020B0604020202020204" pitchFamily="34" charset="0"/>
                <a:sym typeface="Arial"/>
              </a:rPr>
              <a:t>High</a:t>
            </a:r>
            <a:r>
              <a:rPr lang="en-US" sz="2100" b="1" dirty="0">
                <a:solidFill>
                  <a:prstClr val="white"/>
                </a:solidFill>
                <a:latin typeface="Calibri" panose="020F0502020204030204"/>
                <a:cs typeface="Arial" panose="020B0604020202020204" pitchFamily="34" charset="0"/>
                <a:sym typeface="Arial"/>
              </a:rPr>
              <a:t> </a:t>
            </a:r>
            <a:r>
              <a:rPr lang="en-US" sz="2100" dirty="0">
                <a:solidFill>
                  <a:prstClr val="white"/>
                </a:solidFill>
                <a:latin typeface="Calibri" panose="020F0502020204030204"/>
                <a:cs typeface="Arial" panose="020B0604020202020204" pitchFamily="34" charset="0"/>
                <a:sym typeface="Arial"/>
              </a:rPr>
              <a:t>Monthly Premiums</a:t>
            </a:r>
          </a:p>
        </p:txBody>
      </p:sp>
      <p:sp>
        <p:nvSpPr>
          <p:cNvPr id="11" name="TextBox 10">
            <a:extLst>
              <a:ext uri="{FF2B5EF4-FFF2-40B4-BE49-F238E27FC236}">
                <a16:creationId xmlns:a16="http://schemas.microsoft.com/office/drawing/2014/main" id="{63E3C06F-AFC7-F9C5-76AA-48C804E34C03}"/>
              </a:ext>
            </a:extLst>
          </p:cNvPr>
          <p:cNvSpPr txBox="1"/>
          <p:nvPr/>
        </p:nvSpPr>
        <p:spPr>
          <a:xfrm>
            <a:off x="6680124" y="1611550"/>
            <a:ext cx="4504182" cy="430887"/>
          </a:xfrm>
          <a:prstGeom prst="rect">
            <a:avLst/>
          </a:prstGeom>
          <a:noFill/>
        </p:spPr>
        <p:txBody>
          <a:bodyPr wrap="none" rtlCol="0">
            <a:spAutoFit/>
          </a:bodyPr>
          <a:lstStyle/>
          <a:p>
            <a:pPr marL="342900" indent="-342900">
              <a:buBlip>
                <a:blip r:embed="rId5"/>
              </a:buBlip>
              <a:defRPr/>
            </a:pPr>
            <a:r>
              <a:rPr lang="en-US" sz="2200" dirty="0">
                <a:solidFill>
                  <a:prstClr val="white"/>
                </a:solidFill>
                <a:latin typeface="Calibri" panose="020F0502020204030204"/>
                <a:cs typeface="Arial" panose="020B0604020202020204" pitchFamily="34" charset="0"/>
                <a:sym typeface="Arial"/>
              </a:rPr>
              <a:t>Up to 30%-70% </a:t>
            </a:r>
            <a:r>
              <a:rPr lang="en-US" sz="2200" b="1" dirty="0">
                <a:solidFill>
                  <a:srgbClr val="F47359"/>
                </a:solidFill>
                <a:latin typeface="Calibri" panose="020F0502020204030204"/>
                <a:cs typeface="Arial" panose="020B0604020202020204" pitchFamily="34" charset="0"/>
                <a:sym typeface="Arial"/>
              </a:rPr>
              <a:t>Savings</a:t>
            </a:r>
            <a:r>
              <a:rPr lang="en-US" sz="2200" b="1" dirty="0">
                <a:solidFill>
                  <a:prstClr val="white"/>
                </a:solidFill>
                <a:latin typeface="Calibri" panose="020F0502020204030204"/>
                <a:cs typeface="Arial" panose="020B0604020202020204" pitchFamily="34" charset="0"/>
                <a:sym typeface="Arial"/>
              </a:rPr>
              <a:t> </a:t>
            </a:r>
            <a:r>
              <a:rPr lang="en-US" sz="2200" dirty="0">
                <a:solidFill>
                  <a:prstClr val="white"/>
                </a:solidFill>
                <a:latin typeface="Calibri" panose="020F0502020204030204"/>
                <a:cs typeface="Arial" panose="020B0604020202020204" pitchFamily="34" charset="0"/>
                <a:sym typeface="Arial"/>
              </a:rPr>
              <a:t>Per Month</a:t>
            </a:r>
          </a:p>
        </p:txBody>
      </p:sp>
      <p:sp>
        <p:nvSpPr>
          <p:cNvPr id="14" name="TextBox 13">
            <a:extLst>
              <a:ext uri="{FF2B5EF4-FFF2-40B4-BE49-F238E27FC236}">
                <a16:creationId xmlns:a16="http://schemas.microsoft.com/office/drawing/2014/main" id="{F360C83E-F210-7C37-1610-3E3E61DB1D1B}"/>
              </a:ext>
            </a:extLst>
          </p:cNvPr>
          <p:cNvSpPr txBox="1"/>
          <p:nvPr/>
        </p:nvSpPr>
        <p:spPr>
          <a:xfrm>
            <a:off x="6680124" y="2067530"/>
            <a:ext cx="4895284" cy="769441"/>
          </a:xfrm>
          <a:prstGeom prst="rect">
            <a:avLst/>
          </a:prstGeom>
          <a:noFill/>
        </p:spPr>
        <p:txBody>
          <a:bodyPr wrap="square" rtlCol="0">
            <a:spAutoFit/>
          </a:bodyPr>
          <a:lstStyle/>
          <a:p>
            <a:pPr marL="342900" indent="-342900">
              <a:buBlip>
                <a:blip r:embed="rId5"/>
              </a:buBlip>
              <a:defRPr/>
            </a:pPr>
            <a:r>
              <a:rPr lang="en-US" sz="2200" dirty="0">
                <a:solidFill>
                  <a:prstClr val="white"/>
                </a:solidFill>
                <a:latin typeface="Calibri" panose="020F0502020204030204"/>
                <a:cs typeface="Arial" panose="020B0604020202020204" pitchFamily="34" charset="0"/>
                <a:sym typeface="Arial"/>
              </a:rPr>
              <a:t>Annual PRA as low as $2,500 </a:t>
            </a:r>
            <a:r>
              <a:rPr lang="en-US" sz="2200" b="1" dirty="0">
                <a:solidFill>
                  <a:srgbClr val="F47359"/>
                </a:solidFill>
                <a:latin typeface="Calibri" panose="020F0502020204030204"/>
                <a:cs typeface="Arial" panose="020B0604020202020204" pitchFamily="34" charset="0"/>
                <a:sym typeface="Arial"/>
              </a:rPr>
              <a:t>Per Household</a:t>
            </a:r>
          </a:p>
        </p:txBody>
      </p:sp>
      <p:sp>
        <p:nvSpPr>
          <p:cNvPr id="18" name="TextBox 17">
            <a:extLst>
              <a:ext uri="{FF2B5EF4-FFF2-40B4-BE49-F238E27FC236}">
                <a16:creationId xmlns:a16="http://schemas.microsoft.com/office/drawing/2014/main" id="{1869F063-1DB1-6BE9-B76F-B0C598DAB977}"/>
              </a:ext>
            </a:extLst>
          </p:cNvPr>
          <p:cNvSpPr txBox="1"/>
          <p:nvPr/>
        </p:nvSpPr>
        <p:spPr>
          <a:xfrm>
            <a:off x="6680125" y="2862065"/>
            <a:ext cx="3998531" cy="769441"/>
          </a:xfrm>
          <a:prstGeom prst="rect">
            <a:avLst/>
          </a:prstGeom>
          <a:noFill/>
        </p:spPr>
        <p:txBody>
          <a:bodyPr wrap="none" rtlCol="0">
            <a:spAutoFit/>
          </a:bodyPr>
          <a:lstStyle/>
          <a:p>
            <a:pPr marL="342900" indent="-342900">
              <a:buBlip>
                <a:blip r:embed="rId5"/>
              </a:buBlip>
              <a:defRPr/>
            </a:pPr>
            <a:r>
              <a:rPr lang="en-US" sz="2200" b="1" dirty="0">
                <a:solidFill>
                  <a:srgbClr val="F47359"/>
                </a:solidFill>
                <a:latin typeface="Calibri" panose="020F0502020204030204"/>
                <a:cs typeface="Arial" panose="020B0604020202020204" pitchFamily="34" charset="0"/>
                <a:sym typeface="Arial"/>
              </a:rPr>
              <a:t>Choose</a:t>
            </a:r>
            <a:r>
              <a:rPr lang="en-US" sz="2200" b="1" dirty="0">
                <a:solidFill>
                  <a:prstClr val="white"/>
                </a:solidFill>
                <a:latin typeface="Calibri" panose="020F0502020204030204"/>
                <a:cs typeface="Arial" panose="020B0604020202020204" pitchFamily="34" charset="0"/>
                <a:sym typeface="Arial"/>
              </a:rPr>
              <a:t> Your </a:t>
            </a:r>
            <a:r>
              <a:rPr lang="en-US" sz="2200" dirty="0">
                <a:solidFill>
                  <a:prstClr val="white"/>
                </a:solidFill>
                <a:latin typeface="Calibri" panose="020F0502020204030204"/>
                <a:cs typeface="Arial" panose="020B0604020202020204" pitchFamily="34" charset="0"/>
                <a:sym typeface="Arial"/>
              </a:rPr>
              <a:t>Physician/Facility</a:t>
            </a:r>
          </a:p>
          <a:p>
            <a:pPr>
              <a:defRPr/>
            </a:pPr>
            <a:r>
              <a:rPr lang="en-US" sz="2200" dirty="0">
                <a:solidFill>
                  <a:prstClr val="white"/>
                </a:solidFill>
                <a:latin typeface="Calibri" panose="020F0502020204030204"/>
                <a:cs typeface="Arial" panose="020B0604020202020204" pitchFamily="34" charset="0"/>
                <a:sym typeface="Arial"/>
              </a:rPr>
              <a:t>    </a:t>
            </a:r>
            <a:r>
              <a:rPr lang="en-US" sz="2200" dirty="0">
                <a:solidFill>
                  <a:srgbClr val="F47359"/>
                </a:solidFill>
                <a:latin typeface="Calibri" panose="020F0502020204030204"/>
                <a:cs typeface="Arial" panose="020B0604020202020204" pitchFamily="34" charset="0"/>
                <a:sym typeface="Arial"/>
              </a:rPr>
              <a:t>(Not Stuck with a Network)</a:t>
            </a:r>
          </a:p>
        </p:txBody>
      </p:sp>
      <p:sp>
        <p:nvSpPr>
          <p:cNvPr id="20" name="TextBox 19">
            <a:extLst>
              <a:ext uri="{FF2B5EF4-FFF2-40B4-BE49-F238E27FC236}">
                <a16:creationId xmlns:a16="http://schemas.microsoft.com/office/drawing/2014/main" id="{5DCE2793-ED9F-4DFF-3B91-5DB44010FD2D}"/>
              </a:ext>
            </a:extLst>
          </p:cNvPr>
          <p:cNvSpPr txBox="1"/>
          <p:nvPr/>
        </p:nvSpPr>
        <p:spPr>
          <a:xfrm>
            <a:off x="6680125" y="3656600"/>
            <a:ext cx="4967659" cy="430887"/>
          </a:xfrm>
          <a:prstGeom prst="rect">
            <a:avLst/>
          </a:prstGeom>
          <a:noFill/>
        </p:spPr>
        <p:txBody>
          <a:bodyPr wrap="square" rtlCol="0">
            <a:spAutoFit/>
          </a:bodyPr>
          <a:lstStyle/>
          <a:p>
            <a:pPr marL="342900" indent="-342900">
              <a:buBlip>
                <a:blip r:embed="rId5"/>
              </a:buBlip>
              <a:defRPr/>
            </a:pPr>
            <a:r>
              <a:rPr lang="en-US" sz="2200" b="1" dirty="0">
                <a:solidFill>
                  <a:srgbClr val="F47359"/>
                </a:solidFill>
                <a:latin typeface="Calibri" panose="020F0502020204030204"/>
                <a:cs typeface="Arial" panose="020B0604020202020204" pitchFamily="34" charset="0"/>
                <a:sym typeface="Arial"/>
              </a:rPr>
              <a:t>Lower</a:t>
            </a:r>
            <a:r>
              <a:rPr lang="en-US" sz="2200" dirty="0">
                <a:solidFill>
                  <a:prstClr val="white"/>
                </a:solidFill>
                <a:latin typeface="Calibri" panose="020F0502020204030204"/>
                <a:cs typeface="Arial" panose="020B0604020202020204" pitchFamily="34" charset="0"/>
                <a:sym typeface="Arial"/>
              </a:rPr>
              <a:t> RX Pricing + Portal</a:t>
            </a:r>
          </a:p>
        </p:txBody>
      </p:sp>
      <p:sp>
        <p:nvSpPr>
          <p:cNvPr id="22" name="TextBox 21">
            <a:extLst>
              <a:ext uri="{FF2B5EF4-FFF2-40B4-BE49-F238E27FC236}">
                <a16:creationId xmlns:a16="http://schemas.microsoft.com/office/drawing/2014/main" id="{03C29237-E520-0561-FDD2-FAD5C6495623}"/>
              </a:ext>
            </a:extLst>
          </p:cNvPr>
          <p:cNvSpPr txBox="1"/>
          <p:nvPr/>
        </p:nvSpPr>
        <p:spPr>
          <a:xfrm>
            <a:off x="616593" y="2865143"/>
            <a:ext cx="4436214" cy="738664"/>
          </a:xfrm>
          <a:prstGeom prst="rect">
            <a:avLst/>
          </a:prstGeom>
          <a:noFill/>
        </p:spPr>
        <p:txBody>
          <a:bodyPr wrap="none" rtlCol="0">
            <a:spAutoFit/>
          </a:bodyPr>
          <a:lstStyle/>
          <a:p>
            <a:pPr marL="342900" indent="-342900">
              <a:buFont typeface="Arial" panose="020B0604020202020204" pitchFamily="34" charset="0"/>
              <a:buChar char="•"/>
              <a:defRPr/>
            </a:pPr>
            <a:r>
              <a:rPr lang="en-US" sz="2100" dirty="0">
                <a:solidFill>
                  <a:prstClr val="white"/>
                </a:solidFill>
                <a:latin typeface="Calibri" panose="020F0502020204030204"/>
                <a:cs typeface="Arial" panose="020B0604020202020204" pitchFamily="34" charset="0"/>
                <a:sym typeface="Arial"/>
              </a:rPr>
              <a:t>Must Choose From a </a:t>
            </a:r>
            <a:r>
              <a:rPr lang="en-US" sz="2100" b="1" dirty="0">
                <a:solidFill>
                  <a:srgbClr val="FFFF00"/>
                </a:solidFill>
                <a:latin typeface="Calibri" panose="020F0502020204030204"/>
                <a:cs typeface="Arial" panose="020B0604020202020204" pitchFamily="34" charset="0"/>
                <a:sym typeface="Arial"/>
              </a:rPr>
              <a:t>Specified </a:t>
            </a:r>
            <a:br>
              <a:rPr lang="en-US" sz="2100" b="1" dirty="0">
                <a:solidFill>
                  <a:srgbClr val="FFFF00"/>
                </a:solidFill>
                <a:latin typeface="Calibri" panose="020F0502020204030204"/>
                <a:cs typeface="Arial" panose="020B0604020202020204" pitchFamily="34" charset="0"/>
                <a:sym typeface="Arial"/>
              </a:rPr>
            </a:br>
            <a:r>
              <a:rPr lang="en-US" sz="2100" b="1" dirty="0">
                <a:solidFill>
                  <a:srgbClr val="FFFF00"/>
                </a:solidFill>
                <a:latin typeface="Calibri" panose="020F0502020204030204"/>
                <a:cs typeface="Arial" panose="020B0604020202020204" pitchFamily="34" charset="0"/>
                <a:sym typeface="Arial"/>
              </a:rPr>
              <a:t>Network</a:t>
            </a:r>
            <a:r>
              <a:rPr lang="en-US" sz="2100" dirty="0">
                <a:solidFill>
                  <a:prstClr val="white"/>
                </a:solidFill>
                <a:latin typeface="Calibri" panose="020F0502020204030204"/>
                <a:cs typeface="Arial" panose="020B0604020202020204" pitchFamily="34" charset="0"/>
                <a:sym typeface="Arial"/>
              </a:rPr>
              <a:t> of Physicians and Facilities</a:t>
            </a:r>
          </a:p>
        </p:txBody>
      </p:sp>
      <p:sp>
        <p:nvSpPr>
          <p:cNvPr id="23" name="TextBox 22">
            <a:extLst>
              <a:ext uri="{FF2B5EF4-FFF2-40B4-BE49-F238E27FC236}">
                <a16:creationId xmlns:a16="http://schemas.microsoft.com/office/drawing/2014/main" id="{873B9893-DC30-19D6-846D-18025E99B344}"/>
              </a:ext>
            </a:extLst>
          </p:cNvPr>
          <p:cNvSpPr txBox="1"/>
          <p:nvPr/>
        </p:nvSpPr>
        <p:spPr>
          <a:xfrm>
            <a:off x="616593" y="3653523"/>
            <a:ext cx="1648208" cy="415498"/>
          </a:xfrm>
          <a:prstGeom prst="rect">
            <a:avLst/>
          </a:prstGeom>
          <a:noFill/>
        </p:spPr>
        <p:txBody>
          <a:bodyPr wrap="none" rtlCol="0">
            <a:spAutoFit/>
          </a:bodyPr>
          <a:lstStyle/>
          <a:p>
            <a:pPr marL="342900" indent="-342900">
              <a:buFont typeface="Arial" panose="020B0604020202020204" pitchFamily="34" charset="0"/>
              <a:buChar char="•"/>
              <a:defRPr/>
            </a:pPr>
            <a:r>
              <a:rPr lang="en-US" sz="2100" b="1" dirty="0">
                <a:solidFill>
                  <a:srgbClr val="FFFF00"/>
                </a:solidFill>
                <a:latin typeface="Calibri" panose="020F0502020204030204"/>
                <a:cs typeface="Arial" panose="020B0604020202020204" pitchFamily="34" charset="0"/>
                <a:sym typeface="Arial"/>
              </a:rPr>
              <a:t>RX Pricing</a:t>
            </a:r>
          </a:p>
        </p:txBody>
      </p:sp>
      <p:sp>
        <p:nvSpPr>
          <p:cNvPr id="4" name="TextBox 3">
            <a:extLst>
              <a:ext uri="{FF2B5EF4-FFF2-40B4-BE49-F238E27FC236}">
                <a16:creationId xmlns:a16="http://schemas.microsoft.com/office/drawing/2014/main" id="{7E459A3C-E511-0AFB-7130-177E688BD8DC}"/>
              </a:ext>
            </a:extLst>
          </p:cNvPr>
          <p:cNvSpPr txBox="1"/>
          <p:nvPr/>
        </p:nvSpPr>
        <p:spPr>
          <a:xfrm>
            <a:off x="10898662" y="-1767016"/>
            <a:ext cx="184731" cy="369332"/>
          </a:xfrm>
          <a:prstGeom prst="rect">
            <a:avLst/>
          </a:prstGeom>
          <a:noFill/>
        </p:spPr>
        <p:txBody>
          <a:bodyPr wrap="none" rtlCol="0">
            <a:spAutoFit/>
          </a:bodyPr>
          <a:lstStyle/>
          <a:p>
            <a:pPr>
              <a:defRPr/>
            </a:pPr>
            <a:endParaRPr lang="en-US" dirty="0">
              <a:solidFill>
                <a:prstClr val="black"/>
              </a:solidFill>
              <a:latin typeface="Calibri" panose="020F0502020204030204"/>
              <a:cs typeface="Arial"/>
              <a:sym typeface="Arial"/>
            </a:endParaRPr>
          </a:p>
        </p:txBody>
      </p:sp>
      <p:sp>
        <p:nvSpPr>
          <p:cNvPr id="3" name="TextBox 2">
            <a:extLst>
              <a:ext uri="{FF2B5EF4-FFF2-40B4-BE49-F238E27FC236}">
                <a16:creationId xmlns:a16="http://schemas.microsoft.com/office/drawing/2014/main" id="{E6E27018-6B73-1278-9D34-F4EA4080F746}"/>
              </a:ext>
            </a:extLst>
          </p:cNvPr>
          <p:cNvSpPr txBox="1"/>
          <p:nvPr/>
        </p:nvSpPr>
        <p:spPr>
          <a:xfrm>
            <a:off x="616594" y="4118737"/>
            <a:ext cx="5297944" cy="738664"/>
          </a:xfrm>
          <a:prstGeom prst="rect">
            <a:avLst/>
          </a:prstGeom>
          <a:noFill/>
        </p:spPr>
        <p:txBody>
          <a:bodyPr wrap="square" rtlCol="0">
            <a:spAutoFit/>
          </a:bodyPr>
          <a:lstStyle/>
          <a:p>
            <a:pPr marL="342900" indent="-342900">
              <a:buFont typeface="Arial" panose="020B0604020202020204" pitchFamily="34" charset="0"/>
              <a:buChar char="•"/>
              <a:defRPr/>
            </a:pPr>
            <a:r>
              <a:rPr lang="en-US" sz="2100" b="1" dirty="0">
                <a:solidFill>
                  <a:srgbClr val="FFFF00"/>
                </a:solidFill>
                <a:latin typeface="Calibri" panose="020F0502020204030204"/>
                <a:cs typeface="Arial" panose="020B0604020202020204" pitchFamily="34" charset="0"/>
                <a:sym typeface="Arial"/>
              </a:rPr>
              <a:t>Higher</a:t>
            </a:r>
            <a:r>
              <a:rPr lang="en-US" sz="2100" dirty="0">
                <a:solidFill>
                  <a:prstClr val="white"/>
                </a:solidFill>
                <a:latin typeface="Calibri" panose="020F0502020204030204"/>
                <a:cs typeface="Arial" panose="020B0604020202020204" pitchFamily="34" charset="0"/>
                <a:sym typeface="Arial"/>
              </a:rPr>
              <a:t> Co-shares, Co-Pays and</a:t>
            </a:r>
            <a:br>
              <a:rPr lang="en-US" sz="2100" dirty="0">
                <a:solidFill>
                  <a:prstClr val="white"/>
                </a:solidFill>
                <a:latin typeface="Calibri" panose="020F0502020204030204"/>
                <a:cs typeface="Arial" panose="020B0604020202020204" pitchFamily="34" charset="0"/>
                <a:sym typeface="Arial"/>
              </a:rPr>
            </a:br>
            <a:r>
              <a:rPr lang="en-US" sz="2100" dirty="0">
                <a:solidFill>
                  <a:prstClr val="white"/>
                </a:solidFill>
                <a:latin typeface="Calibri" panose="020F0502020204030204"/>
                <a:cs typeface="Arial" panose="020B0604020202020204" pitchFamily="34" charset="0"/>
                <a:sym typeface="Arial"/>
              </a:rPr>
              <a:t>Provider Fees</a:t>
            </a:r>
          </a:p>
        </p:txBody>
      </p:sp>
      <p:sp>
        <p:nvSpPr>
          <p:cNvPr id="9" name="TextBox 8">
            <a:extLst>
              <a:ext uri="{FF2B5EF4-FFF2-40B4-BE49-F238E27FC236}">
                <a16:creationId xmlns:a16="http://schemas.microsoft.com/office/drawing/2014/main" id="{6E0A998C-B643-56D5-F54D-827067CA1099}"/>
              </a:ext>
            </a:extLst>
          </p:cNvPr>
          <p:cNvSpPr txBox="1"/>
          <p:nvPr/>
        </p:nvSpPr>
        <p:spPr>
          <a:xfrm>
            <a:off x="620489" y="4907116"/>
            <a:ext cx="5032788" cy="415498"/>
          </a:xfrm>
          <a:prstGeom prst="rect">
            <a:avLst/>
          </a:prstGeom>
          <a:noFill/>
        </p:spPr>
        <p:txBody>
          <a:bodyPr wrap="none" rtlCol="0">
            <a:spAutoFit/>
          </a:bodyPr>
          <a:lstStyle/>
          <a:p>
            <a:pPr marL="342900" indent="-342900">
              <a:buFont typeface="Arial" panose="020B0604020202020204" pitchFamily="34" charset="0"/>
              <a:buChar char="•"/>
              <a:defRPr/>
            </a:pPr>
            <a:r>
              <a:rPr lang="en-US" sz="2100" b="1" dirty="0">
                <a:solidFill>
                  <a:srgbClr val="FFFF00"/>
                </a:solidFill>
                <a:latin typeface="Calibri" panose="020F0502020204030204"/>
                <a:cs typeface="Arial" panose="020B0604020202020204" pitchFamily="34" charset="0"/>
                <a:sym typeface="Arial"/>
              </a:rPr>
              <a:t>Extra Cost</a:t>
            </a:r>
            <a:r>
              <a:rPr lang="en-US" sz="2100" b="1" dirty="0">
                <a:solidFill>
                  <a:prstClr val="white"/>
                </a:solidFill>
                <a:latin typeface="Calibri" panose="020F0502020204030204"/>
                <a:cs typeface="Arial" panose="020B0604020202020204" pitchFamily="34" charset="0"/>
                <a:sym typeface="Arial"/>
              </a:rPr>
              <a:t> </a:t>
            </a:r>
            <a:r>
              <a:rPr lang="en-US" sz="2100" dirty="0">
                <a:solidFill>
                  <a:prstClr val="white"/>
                </a:solidFill>
                <a:latin typeface="Calibri" panose="020F0502020204030204"/>
                <a:cs typeface="Arial" panose="020B0604020202020204" pitchFamily="34" charset="0"/>
                <a:sym typeface="Arial"/>
              </a:rPr>
              <a:t>for Telehealth or Not Available</a:t>
            </a:r>
          </a:p>
        </p:txBody>
      </p:sp>
      <p:sp>
        <p:nvSpPr>
          <p:cNvPr id="25" name="TextBox 24">
            <a:extLst>
              <a:ext uri="{FF2B5EF4-FFF2-40B4-BE49-F238E27FC236}">
                <a16:creationId xmlns:a16="http://schemas.microsoft.com/office/drawing/2014/main" id="{1F87CC46-9F99-B63A-B76A-107EAED7C776}"/>
              </a:ext>
            </a:extLst>
          </p:cNvPr>
          <p:cNvSpPr txBox="1"/>
          <p:nvPr/>
        </p:nvSpPr>
        <p:spPr>
          <a:xfrm>
            <a:off x="6680124" y="4112581"/>
            <a:ext cx="4967655" cy="769441"/>
          </a:xfrm>
          <a:prstGeom prst="rect">
            <a:avLst/>
          </a:prstGeom>
          <a:noFill/>
        </p:spPr>
        <p:txBody>
          <a:bodyPr wrap="square" rtlCol="0">
            <a:spAutoFit/>
          </a:bodyPr>
          <a:lstStyle/>
          <a:p>
            <a:pPr marL="342900" indent="-342900">
              <a:buBlip>
                <a:blip r:embed="rId5"/>
              </a:buBlip>
              <a:defRPr/>
            </a:pPr>
            <a:r>
              <a:rPr lang="en-US" sz="2200" b="1" dirty="0">
                <a:solidFill>
                  <a:srgbClr val="F47359"/>
                </a:solidFill>
                <a:latin typeface="Calibri" panose="020F0502020204030204"/>
                <a:cs typeface="Arial" panose="020B0604020202020204" pitchFamily="34" charset="0"/>
                <a:sym typeface="Arial"/>
              </a:rPr>
              <a:t>Lower</a:t>
            </a:r>
            <a:r>
              <a:rPr lang="en-US" sz="2200" dirty="0">
                <a:solidFill>
                  <a:prstClr val="white"/>
                </a:solidFill>
                <a:latin typeface="Calibri" panose="020F0502020204030204"/>
                <a:cs typeface="Arial" panose="020B0604020202020204" pitchFamily="34" charset="0"/>
                <a:sym typeface="Arial"/>
              </a:rPr>
              <a:t> Co-Pays, Co-Shares and</a:t>
            </a:r>
            <a:br>
              <a:rPr lang="en-US" sz="2200" dirty="0">
                <a:solidFill>
                  <a:prstClr val="white"/>
                </a:solidFill>
                <a:latin typeface="Calibri" panose="020F0502020204030204"/>
                <a:cs typeface="Arial" panose="020B0604020202020204" pitchFamily="34" charset="0"/>
                <a:sym typeface="Arial"/>
              </a:rPr>
            </a:br>
            <a:r>
              <a:rPr lang="en-US" sz="2200" dirty="0">
                <a:solidFill>
                  <a:prstClr val="white"/>
                </a:solidFill>
                <a:latin typeface="Calibri" panose="020F0502020204030204"/>
                <a:cs typeface="Arial" panose="020B0604020202020204" pitchFamily="34" charset="0"/>
                <a:sym typeface="Arial"/>
              </a:rPr>
              <a:t>Provider Fees</a:t>
            </a:r>
          </a:p>
        </p:txBody>
      </p:sp>
      <p:sp>
        <p:nvSpPr>
          <p:cNvPr id="26" name="TextBox 25">
            <a:extLst>
              <a:ext uri="{FF2B5EF4-FFF2-40B4-BE49-F238E27FC236}">
                <a16:creationId xmlns:a16="http://schemas.microsoft.com/office/drawing/2014/main" id="{E4E38F59-D25E-82C8-4075-061A767E38B5}"/>
              </a:ext>
            </a:extLst>
          </p:cNvPr>
          <p:cNvSpPr txBox="1"/>
          <p:nvPr/>
        </p:nvSpPr>
        <p:spPr>
          <a:xfrm>
            <a:off x="6680125" y="4907116"/>
            <a:ext cx="4364977" cy="430887"/>
          </a:xfrm>
          <a:prstGeom prst="rect">
            <a:avLst/>
          </a:prstGeom>
          <a:noFill/>
        </p:spPr>
        <p:txBody>
          <a:bodyPr wrap="none" rtlCol="0">
            <a:spAutoFit/>
          </a:bodyPr>
          <a:lstStyle/>
          <a:p>
            <a:pPr marL="342900" indent="-342900">
              <a:buBlip>
                <a:blip r:embed="rId5"/>
              </a:buBlip>
              <a:defRPr/>
            </a:pPr>
            <a:r>
              <a:rPr lang="en-US" sz="2200" b="1" dirty="0">
                <a:solidFill>
                  <a:srgbClr val="F47359"/>
                </a:solidFill>
                <a:latin typeface="Calibri" panose="020F0502020204030204"/>
                <a:cs typeface="Arial" panose="020B0604020202020204" pitchFamily="34" charset="0"/>
                <a:sym typeface="Arial"/>
              </a:rPr>
              <a:t>Included</a:t>
            </a:r>
            <a:r>
              <a:rPr lang="en-US" sz="2200" dirty="0">
                <a:solidFill>
                  <a:prstClr val="white"/>
                </a:solidFill>
                <a:latin typeface="Calibri" panose="020F0502020204030204"/>
                <a:cs typeface="Arial" panose="020B0604020202020204" pitchFamily="34" charset="0"/>
                <a:sym typeface="Arial"/>
              </a:rPr>
              <a:t> 24/7 Telehealth - $0 Fee</a:t>
            </a:r>
          </a:p>
        </p:txBody>
      </p:sp>
      <p:sp>
        <p:nvSpPr>
          <p:cNvPr id="29" name="TextBox 28">
            <a:extLst>
              <a:ext uri="{FF2B5EF4-FFF2-40B4-BE49-F238E27FC236}">
                <a16:creationId xmlns:a16="http://schemas.microsoft.com/office/drawing/2014/main" id="{65A87D18-51F4-CA0F-56DA-04B281B0D383}"/>
              </a:ext>
            </a:extLst>
          </p:cNvPr>
          <p:cNvSpPr txBox="1"/>
          <p:nvPr/>
        </p:nvSpPr>
        <p:spPr>
          <a:xfrm>
            <a:off x="620489" y="5372330"/>
            <a:ext cx="4285147" cy="415498"/>
          </a:xfrm>
          <a:prstGeom prst="rect">
            <a:avLst/>
          </a:prstGeom>
          <a:noFill/>
        </p:spPr>
        <p:txBody>
          <a:bodyPr wrap="none" rtlCol="0">
            <a:spAutoFit/>
          </a:bodyPr>
          <a:lstStyle/>
          <a:p>
            <a:pPr marL="342900" indent="-342900">
              <a:buFont typeface="Arial" panose="020B0604020202020204" pitchFamily="34" charset="0"/>
              <a:buChar char="•"/>
              <a:defRPr/>
            </a:pPr>
            <a:r>
              <a:rPr lang="en-US" sz="2100" b="1" dirty="0">
                <a:solidFill>
                  <a:srgbClr val="FFFF00"/>
                </a:solidFill>
                <a:latin typeface="Calibri" panose="020F0502020204030204"/>
                <a:cs typeface="Arial" panose="020B0604020202020204" pitchFamily="34" charset="0"/>
                <a:sym typeface="Arial"/>
              </a:rPr>
              <a:t>Does not cover </a:t>
            </a:r>
            <a:r>
              <a:rPr lang="en-US" sz="2100" dirty="0">
                <a:solidFill>
                  <a:prstClr val="white"/>
                </a:solidFill>
                <a:latin typeface="Calibri" panose="020F0502020204030204"/>
                <a:cs typeface="Arial" panose="020B0604020202020204" pitchFamily="34" charset="0"/>
                <a:sym typeface="Arial"/>
              </a:rPr>
              <a:t>Migrants in the US</a:t>
            </a:r>
          </a:p>
        </p:txBody>
      </p:sp>
      <p:sp>
        <p:nvSpPr>
          <p:cNvPr id="30" name="TextBox 29">
            <a:extLst>
              <a:ext uri="{FF2B5EF4-FFF2-40B4-BE49-F238E27FC236}">
                <a16:creationId xmlns:a16="http://schemas.microsoft.com/office/drawing/2014/main" id="{4A00D999-8C3B-B670-82D2-361536CB3FC4}"/>
              </a:ext>
            </a:extLst>
          </p:cNvPr>
          <p:cNvSpPr txBox="1"/>
          <p:nvPr/>
        </p:nvSpPr>
        <p:spPr>
          <a:xfrm>
            <a:off x="6680124" y="5372330"/>
            <a:ext cx="4967652" cy="769441"/>
          </a:xfrm>
          <a:prstGeom prst="rect">
            <a:avLst/>
          </a:prstGeom>
          <a:noFill/>
        </p:spPr>
        <p:txBody>
          <a:bodyPr wrap="square" rtlCol="0">
            <a:spAutoFit/>
          </a:bodyPr>
          <a:lstStyle/>
          <a:p>
            <a:pPr marL="342900" indent="-342900">
              <a:buBlip>
                <a:blip r:embed="rId5"/>
              </a:buBlip>
              <a:defRPr/>
            </a:pPr>
            <a:r>
              <a:rPr lang="en-US" sz="2200" b="1" dirty="0">
                <a:solidFill>
                  <a:srgbClr val="F47359"/>
                </a:solidFill>
                <a:latin typeface="Calibri" panose="020F0502020204030204"/>
                <a:cs typeface="Arial" panose="020B0604020202020204" pitchFamily="34" charset="0"/>
                <a:sym typeface="Arial"/>
              </a:rPr>
              <a:t>Mexico, Guatemala and Canada </a:t>
            </a:r>
            <a:r>
              <a:rPr lang="en-US" sz="2200" dirty="0">
                <a:solidFill>
                  <a:prstClr val="white"/>
                </a:solidFill>
                <a:latin typeface="Calibri" panose="020F0502020204030204"/>
                <a:cs typeface="Arial" panose="020B0604020202020204" pitchFamily="34" charset="0"/>
                <a:sym typeface="Arial"/>
              </a:rPr>
              <a:t>with</a:t>
            </a:r>
            <a:br>
              <a:rPr lang="en-US" sz="2200" dirty="0">
                <a:solidFill>
                  <a:prstClr val="white"/>
                </a:solidFill>
                <a:latin typeface="Calibri" panose="020F0502020204030204"/>
                <a:cs typeface="Arial" panose="020B0604020202020204" pitchFamily="34" charset="0"/>
                <a:sym typeface="Arial"/>
              </a:rPr>
            </a:br>
            <a:r>
              <a:rPr lang="en-US" sz="2200" b="1" dirty="0">
                <a:solidFill>
                  <a:srgbClr val="F47359"/>
                </a:solidFill>
                <a:latin typeface="Calibri" panose="020F0502020204030204"/>
                <a:cs typeface="Arial" panose="020B0604020202020204" pitchFamily="34" charset="0"/>
                <a:sym typeface="Arial"/>
              </a:rPr>
              <a:t>no SSN</a:t>
            </a:r>
            <a:r>
              <a:rPr lang="en-US" sz="2200" dirty="0">
                <a:solidFill>
                  <a:srgbClr val="F47359"/>
                </a:solidFill>
                <a:latin typeface="Calibri" panose="020F0502020204030204"/>
                <a:cs typeface="Arial" panose="020B0604020202020204" pitchFamily="34" charset="0"/>
                <a:sym typeface="Arial"/>
              </a:rPr>
              <a:t> </a:t>
            </a:r>
            <a:r>
              <a:rPr lang="en-US" sz="2200" dirty="0">
                <a:solidFill>
                  <a:prstClr val="white"/>
                </a:solidFill>
                <a:latin typeface="Calibri" panose="020F0502020204030204"/>
                <a:cs typeface="Arial" panose="020B0604020202020204" pitchFamily="34" charset="0"/>
                <a:sym typeface="Arial"/>
              </a:rPr>
              <a:t>– millions of people</a:t>
            </a:r>
          </a:p>
        </p:txBody>
      </p:sp>
      <p:sp>
        <p:nvSpPr>
          <p:cNvPr id="33" name="TextBox 32">
            <a:extLst>
              <a:ext uri="{FF2B5EF4-FFF2-40B4-BE49-F238E27FC236}">
                <a16:creationId xmlns:a16="http://schemas.microsoft.com/office/drawing/2014/main" id="{550ECB5A-F66E-14AD-BC26-4624680017A2}"/>
              </a:ext>
            </a:extLst>
          </p:cNvPr>
          <p:cNvSpPr txBox="1"/>
          <p:nvPr/>
        </p:nvSpPr>
        <p:spPr>
          <a:xfrm>
            <a:off x="3016250" y="6303008"/>
            <a:ext cx="6159500" cy="369332"/>
          </a:xfrm>
          <a:prstGeom prst="rect">
            <a:avLst/>
          </a:prstGeom>
          <a:noFill/>
        </p:spPr>
        <p:txBody>
          <a:bodyPr wrap="square" rtlCol="0">
            <a:spAutoFit/>
          </a:bodyPr>
          <a:lstStyle/>
          <a:p>
            <a:pPr algn="ctr">
              <a:defRPr/>
            </a:pPr>
            <a:r>
              <a:rPr lang="en-US" i="1" dirty="0">
                <a:solidFill>
                  <a:prstClr val="white"/>
                </a:solidFill>
                <a:latin typeface="Calibri" panose="020F0502020204030204"/>
                <a:cs typeface="Arial"/>
                <a:sym typeface="Arial"/>
              </a:rPr>
              <a:t>*See Impact Website, Pricing and Guidelines for Full Details</a:t>
            </a:r>
          </a:p>
        </p:txBody>
      </p:sp>
      <p:sp>
        <p:nvSpPr>
          <p:cNvPr id="34" name="TextBox 33">
            <a:extLst>
              <a:ext uri="{FF2B5EF4-FFF2-40B4-BE49-F238E27FC236}">
                <a16:creationId xmlns:a16="http://schemas.microsoft.com/office/drawing/2014/main" id="{DF775BCB-B9A8-A2DD-DECD-424162B7D04D}"/>
              </a:ext>
            </a:extLst>
          </p:cNvPr>
          <p:cNvSpPr txBox="1"/>
          <p:nvPr/>
        </p:nvSpPr>
        <p:spPr>
          <a:xfrm>
            <a:off x="9626972" y="956717"/>
            <a:ext cx="275167" cy="461665"/>
          </a:xfrm>
          <a:prstGeom prst="rect">
            <a:avLst/>
          </a:prstGeom>
          <a:noFill/>
        </p:spPr>
        <p:txBody>
          <a:bodyPr wrap="square" rtlCol="0">
            <a:spAutoFit/>
          </a:bodyPr>
          <a:lstStyle/>
          <a:p>
            <a:pPr>
              <a:defRPr/>
            </a:pPr>
            <a:r>
              <a:rPr lang="en-US" sz="2400" dirty="0">
                <a:solidFill>
                  <a:prstClr val="white"/>
                </a:solidFill>
                <a:latin typeface="Calibri" panose="020F0502020204030204"/>
                <a:cs typeface="Arial"/>
                <a:sym typeface="Arial"/>
              </a:rPr>
              <a:t>*</a:t>
            </a:r>
          </a:p>
        </p:txBody>
      </p:sp>
      <p:pic>
        <p:nvPicPr>
          <p:cNvPr id="6" name="Picture 5" descr="A blue and grey color palette&#10;&#10;Description automatically generated">
            <a:extLst>
              <a:ext uri="{FF2B5EF4-FFF2-40B4-BE49-F238E27FC236}">
                <a16:creationId xmlns:a16="http://schemas.microsoft.com/office/drawing/2014/main" id="{9F47344E-DFE4-646A-156A-51CAA38EE3FD}"/>
              </a:ext>
            </a:extLst>
          </p:cNvPr>
          <p:cNvPicPr>
            <a:picLocks noChangeAspect="1"/>
          </p:cNvPicPr>
          <p:nvPr/>
        </p:nvPicPr>
        <p:blipFill>
          <a:blip r:embed="rId6"/>
          <a:stretch>
            <a:fillRect/>
          </a:stretch>
        </p:blipFill>
        <p:spPr>
          <a:xfrm rot="16200000">
            <a:off x="-2540291" y="3077238"/>
            <a:ext cx="3562350" cy="1104900"/>
          </a:xfrm>
          <a:prstGeom prst="rect">
            <a:avLst/>
          </a:prstGeom>
        </p:spPr>
      </p:pic>
    </p:spTree>
    <p:extLst>
      <p:ext uri="{BB962C8B-B14F-4D97-AF65-F5344CB8AC3E}">
        <p14:creationId xmlns:p14="http://schemas.microsoft.com/office/powerpoint/2010/main" val="4199244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dissolve">
                                      <p:cBhvr>
                                        <p:cTn id="11" dur="750"/>
                                        <p:tgtEl>
                                          <p:spTgt spid="32"/>
                                        </p:tgtEl>
                                      </p:cBhvr>
                                    </p:animEffect>
                                  </p:childTnLst>
                                </p:cTn>
                              </p:par>
                            </p:childTnLst>
                          </p:cTn>
                        </p:par>
                        <p:par>
                          <p:cTn id="12" fill="hold">
                            <p:stCondLst>
                              <p:cond delay="1250"/>
                            </p:stCondLst>
                            <p:childTnLst>
                              <p:par>
                                <p:cTn id="13" presetID="22" presetClass="entr" presetSubtype="8"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175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500"/>
                                        <p:tgtEl>
                                          <p:spTgt spid="23"/>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left)">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wipe(left)">
                                      <p:cBhvr>
                                        <p:cTn id="51" dur="500"/>
                                        <p:tgtEl>
                                          <p:spTgt spid="3"/>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left)">
                                      <p:cBhvr>
                                        <p:cTn id="55" dur="5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ipe(left)">
                                      <p:cBhvr>
                                        <p:cTn id="60" dur="500"/>
                                        <p:tgtEl>
                                          <p:spTgt spid="9"/>
                                        </p:tgtEl>
                                      </p:cBhvr>
                                    </p:animEffec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left)">
                                      <p:cBhvr>
                                        <p:cTn id="64" dur="500"/>
                                        <p:tgtEl>
                                          <p:spTgt spid="2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wipe(left)">
                                      <p:cBhvr>
                                        <p:cTn id="69" dur="500"/>
                                        <p:tgtEl>
                                          <p:spTgt spid="29"/>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wipe(left)">
                                      <p:cBhvr>
                                        <p:cTn id="7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2" grpId="0"/>
      <p:bldP spid="15" grpId="0"/>
      <p:bldP spid="11" grpId="0"/>
      <p:bldP spid="14" grpId="0"/>
      <p:bldP spid="18" grpId="0"/>
      <p:bldP spid="20" grpId="0"/>
      <p:bldP spid="22" grpId="0"/>
      <p:bldP spid="23" grpId="0"/>
      <p:bldP spid="3" grpId="0"/>
      <p:bldP spid="9" grpId="0"/>
      <p:bldP spid="25" grpId="0"/>
      <p:bldP spid="26" grpId="0"/>
      <p:bldP spid="29"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52D4C"/>
        </a:solidFill>
        <a:effectLst/>
      </p:bgPr>
    </p:bg>
    <p:spTree>
      <p:nvGrpSpPr>
        <p:cNvPr id="1" name=""/>
        <p:cNvGrpSpPr/>
        <p:nvPr/>
      </p:nvGrpSpPr>
      <p:grpSpPr>
        <a:xfrm>
          <a:off x="0" y="0"/>
          <a:ext cx="0" cy="0"/>
          <a:chOff x="0" y="0"/>
          <a:chExt cx="0" cy="0"/>
        </a:xfrm>
      </p:grpSpPr>
      <p:pic>
        <p:nvPicPr>
          <p:cNvPr id="22532" name="Picture 4" descr="logo-secondary">
            <a:extLst>
              <a:ext uri="{FF2B5EF4-FFF2-40B4-BE49-F238E27FC236}">
                <a16:creationId xmlns:a16="http://schemas.microsoft.com/office/drawing/2014/main" id="{054BAE60-6D66-E554-1785-DA1A14416F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4966" y="497283"/>
            <a:ext cx="3045677" cy="8059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5FE9608-2BD7-9484-3707-C2CD6F3012C7}"/>
              </a:ext>
            </a:extLst>
          </p:cNvPr>
          <p:cNvSpPr txBox="1"/>
          <p:nvPr/>
        </p:nvSpPr>
        <p:spPr>
          <a:xfrm>
            <a:off x="1" y="1392008"/>
            <a:ext cx="5860472" cy="954107"/>
          </a:xfrm>
          <a:prstGeom prst="rect">
            <a:avLst/>
          </a:prstGeom>
          <a:noFill/>
        </p:spPr>
        <p:txBody>
          <a:bodyPr wrap="square" rtlCol="0">
            <a:spAutoFit/>
          </a:bodyPr>
          <a:lstStyle/>
          <a:p>
            <a:pPr algn="ctr">
              <a:defRPr/>
            </a:pPr>
            <a:r>
              <a:rPr lang="en-US" sz="3600" dirty="0">
                <a:solidFill>
                  <a:srgbClr val="FF7559"/>
                </a:solidFill>
                <a:latin typeface="Calibri" panose="020F0502020204030204"/>
                <a:cs typeface="Arial"/>
                <a:sym typeface="Arial"/>
              </a:rPr>
              <a:t>Health &amp; Wholeness Credit</a:t>
            </a:r>
          </a:p>
          <a:p>
            <a:pPr algn="ctr">
              <a:defRPr/>
            </a:pPr>
            <a:r>
              <a:rPr lang="en-US" i="1" dirty="0">
                <a:solidFill>
                  <a:prstClr val="white"/>
                </a:solidFill>
                <a:latin typeface="Calibri" panose="020F0502020204030204"/>
                <a:cs typeface="Arial"/>
                <a:sym typeface="Arial"/>
              </a:rPr>
              <a:t>Beginning July 1, 2024</a:t>
            </a:r>
          </a:p>
        </p:txBody>
      </p:sp>
      <p:sp>
        <p:nvSpPr>
          <p:cNvPr id="2" name="TextBox 1">
            <a:extLst>
              <a:ext uri="{FF2B5EF4-FFF2-40B4-BE49-F238E27FC236}">
                <a16:creationId xmlns:a16="http://schemas.microsoft.com/office/drawing/2014/main" id="{60C53851-1A23-AA8E-54E9-A0D068696669}"/>
              </a:ext>
            </a:extLst>
          </p:cNvPr>
          <p:cNvSpPr txBox="1"/>
          <p:nvPr/>
        </p:nvSpPr>
        <p:spPr>
          <a:xfrm>
            <a:off x="2787805" y="4259766"/>
            <a:ext cx="184731" cy="200055"/>
          </a:xfrm>
          <a:prstGeom prst="rect">
            <a:avLst/>
          </a:prstGeom>
          <a:noFill/>
        </p:spPr>
        <p:txBody>
          <a:bodyPr wrap="none" rtlCol="0">
            <a:spAutoFit/>
          </a:bodyPr>
          <a:lstStyle/>
          <a:p>
            <a:pPr defTabSz="457200">
              <a:buClr>
                <a:srgbClr val="000000"/>
              </a:buClr>
            </a:pPr>
            <a:endParaRPr lang="en-US" sz="700" kern="0" dirty="0">
              <a:solidFill>
                <a:srgbClr val="000000"/>
              </a:solidFill>
              <a:latin typeface="Arial"/>
              <a:cs typeface="Arial"/>
              <a:sym typeface="Arial"/>
            </a:endParaRPr>
          </a:p>
        </p:txBody>
      </p:sp>
      <p:pic>
        <p:nvPicPr>
          <p:cNvPr id="6" name="Picture 5">
            <a:extLst>
              <a:ext uri="{FF2B5EF4-FFF2-40B4-BE49-F238E27FC236}">
                <a16:creationId xmlns:a16="http://schemas.microsoft.com/office/drawing/2014/main" id="{7B6D767B-2C63-A37C-43BE-B203FAD4E8B4}"/>
              </a:ext>
            </a:extLst>
          </p:cNvPr>
          <p:cNvPicPr>
            <a:picLocks noChangeAspect="1"/>
          </p:cNvPicPr>
          <p:nvPr/>
        </p:nvPicPr>
        <p:blipFill rotWithShape="1">
          <a:blip r:embed="rId3"/>
          <a:srcRect l="11826" r="36210"/>
          <a:stretch/>
        </p:blipFill>
        <p:spPr>
          <a:xfrm>
            <a:off x="5860473" y="0"/>
            <a:ext cx="6331527" cy="6858000"/>
          </a:xfrm>
          <a:prstGeom prst="rect">
            <a:avLst/>
          </a:prstGeom>
        </p:spPr>
      </p:pic>
      <p:sp>
        <p:nvSpPr>
          <p:cNvPr id="8" name="TextBox 7">
            <a:extLst>
              <a:ext uri="{FF2B5EF4-FFF2-40B4-BE49-F238E27FC236}">
                <a16:creationId xmlns:a16="http://schemas.microsoft.com/office/drawing/2014/main" id="{3B14E492-ADF5-841C-2DA4-64A7D85CA335}"/>
              </a:ext>
            </a:extLst>
          </p:cNvPr>
          <p:cNvSpPr txBox="1"/>
          <p:nvPr/>
        </p:nvSpPr>
        <p:spPr>
          <a:xfrm>
            <a:off x="304699" y="2678437"/>
            <a:ext cx="5335674" cy="3600986"/>
          </a:xfrm>
          <a:prstGeom prst="rect">
            <a:avLst/>
          </a:prstGeom>
          <a:noFill/>
        </p:spPr>
        <p:txBody>
          <a:bodyPr wrap="square">
            <a:spAutoFit/>
          </a:bodyPr>
          <a:lstStyle/>
          <a:p>
            <a:pPr algn="l"/>
            <a:r>
              <a:rPr lang="en-US" sz="2400" b="1" i="0" dirty="0">
                <a:solidFill>
                  <a:schemeClr val="bg1"/>
                </a:solidFill>
                <a:effectLst/>
              </a:rPr>
              <a:t>Each household can receive a credit of up to $100 monthly towards their PRA balance</a:t>
            </a:r>
          </a:p>
          <a:p>
            <a:pPr algn="l"/>
            <a:endParaRPr lang="en-US" sz="2400" b="1" dirty="0">
              <a:solidFill>
                <a:schemeClr val="bg1"/>
              </a:solidFill>
            </a:endParaRPr>
          </a:p>
          <a:p>
            <a:pPr marL="342900" indent="-342900" algn="l">
              <a:buBlip>
                <a:blip r:embed="rId4"/>
              </a:buBlip>
            </a:pPr>
            <a:r>
              <a:rPr lang="en-US" sz="2200" b="0" i="0" dirty="0">
                <a:solidFill>
                  <a:schemeClr val="bg1"/>
                </a:solidFill>
                <a:effectLst/>
              </a:rPr>
              <a:t>DPC (Direct Primary Care) memberships</a:t>
            </a:r>
          </a:p>
          <a:p>
            <a:pPr marL="342900" indent="-342900" algn="l">
              <a:buBlip>
                <a:blip r:embed="rId4"/>
              </a:buBlip>
            </a:pPr>
            <a:r>
              <a:rPr lang="en-US" sz="2200" b="0" i="0" dirty="0">
                <a:solidFill>
                  <a:schemeClr val="bg1"/>
                </a:solidFill>
                <a:effectLst/>
              </a:rPr>
              <a:t>Naturopathic Medications/Supplements</a:t>
            </a:r>
          </a:p>
          <a:p>
            <a:pPr marL="342900" indent="-342900" algn="l">
              <a:buBlip>
                <a:blip r:embed="rId4"/>
              </a:buBlip>
            </a:pPr>
            <a:r>
              <a:rPr lang="en-US" sz="2200" b="0" i="0" dirty="0">
                <a:solidFill>
                  <a:schemeClr val="bg1"/>
                </a:solidFill>
                <a:effectLst/>
              </a:rPr>
              <a:t>Acupuncture</a:t>
            </a:r>
          </a:p>
          <a:p>
            <a:pPr marL="342900" indent="-342900" algn="l">
              <a:buBlip>
                <a:blip r:embed="rId4"/>
              </a:buBlip>
            </a:pPr>
            <a:r>
              <a:rPr lang="en-US" sz="2200" dirty="0">
                <a:solidFill>
                  <a:schemeClr val="bg1"/>
                </a:solidFill>
              </a:rPr>
              <a:t>S</a:t>
            </a:r>
            <a:r>
              <a:rPr lang="en-US" sz="2200" b="0" i="0" dirty="0">
                <a:solidFill>
                  <a:schemeClr val="bg1"/>
                </a:solidFill>
                <a:effectLst/>
              </a:rPr>
              <a:t>ervices rendered by Naturopathic Providers</a:t>
            </a:r>
          </a:p>
          <a:p>
            <a:pPr marL="342900" indent="-342900" algn="l">
              <a:buBlip>
                <a:blip r:embed="rId4"/>
              </a:buBlip>
            </a:pPr>
            <a:r>
              <a:rPr lang="en-US" sz="2200" b="0" i="0" dirty="0">
                <a:solidFill>
                  <a:schemeClr val="bg1"/>
                </a:solidFill>
                <a:effectLst/>
              </a:rPr>
              <a:t>Gym Memberships</a:t>
            </a:r>
          </a:p>
        </p:txBody>
      </p:sp>
    </p:spTree>
    <p:extLst>
      <p:ext uri="{BB962C8B-B14F-4D97-AF65-F5344CB8AC3E}">
        <p14:creationId xmlns:p14="http://schemas.microsoft.com/office/powerpoint/2010/main" val="80731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additive="base">
                                        <p:cTn id="7" dur="500" fill="hold"/>
                                        <p:tgtEl>
                                          <p:spTgt spid="22532"/>
                                        </p:tgtEl>
                                        <p:attrNameLst>
                                          <p:attrName>ppt_x</p:attrName>
                                        </p:attrNameLst>
                                      </p:cBhvr>
                                      <p:tavLst>
                                        <p:tav tm="0">
                                          <p:val>
                                            <p:strVal val="#ppt_x"/>
                                          </p:val>
                                        </p:tav>
                                        <p:tav tm="100000">
                                          <p:val>
                                            <p:strVal val="#ppt_x"/>
                                          </p:val>
                                        </p:tav>
                                      </p:tavLst>
                                    </p:anim>
                                    <p:anim calcmode="lin" valueType="num">
                                      <p:cBhvr additive="base">
                                        <p:cTn id="8" dur="500" fill="hold"/>
                                        <p:tgtEl>
                                          <p:spTgt spid="22532"/>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iterate type="wd">
                                    <p:tmPct val="10000"/>
                                  </p:iterate>
                                  <p:childTnLst>
                                    <p:set>
                                      <p:cBhvr>
                                        <p:cTn id="10" dur="1" fill="hold">
                                          <p:stCondLst>
                                            <p:cond delay="0"/>
                                          </p:stCondLst>
                                        </p:cTn>
                                        <p:tgtEl>
                                          <p:spTgt spid="3"/>
                                        </p:tgtEl>
                                        <p:attrNameLst>
                                          <p:attrName>style.visibility</p:attrName>
                                        </p:attrNameLst>
                                      </p:cBhvr>
                                      <p:to>
                                        <p:strVal val="visible"/>
                                      </p:to>
                                    </p:set>
                                    <p:animEffect transition="in" filter="fade">
                                      <p:cBhvr>
                                        <p:cTn id="11"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1_White">
  <a:themeElements>
    <a:clrScheme name="Custom 1">
      <a:dk1>
        <a:srgbClr val="5E5E5E"/>
      </a:dk1>
      <a:lt1>
        <a:srgbClr val="FFFFFF"/>
      </a:lt1>
      <a:dk2>
        <a:srgbClr val="5E5E5E"/>
      </a:dk2>
      <a:lt2>
        <a:srgbClr val="D6D5D5"/>
      </a:lt2>
      <a:accent1>
        <a:srgbClr val="002956"/>
      </a:accent1>
      <a:accent2>
        <a:srgbClr val="5FCBC9"/>
      </a:accent2>
      <a:accent3>
        <a:srgbClr val="949BA2"/>
      </a:accent3>
      <a:accent4>
        <a:srgbClr val="367CCA"/>
      </a:accent4>
      <a:accent5>
        <a:srgbClr val="FE661B"/>
      </a:accent5>
      <a:accent6>
        <a:srgbClr val="6FB31C"/>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6544</TotalTime>
  <Words>969</Words>
  <Application>Microsoft Macintosh PowerPoint</Application>
  <PresentationFormat>Widescreen</PresentationFormat>
  <Paragraphs>226</Paragraphs>
  <Slides>18</Slides>
  <Notes>13</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18</vt:i4>
      </vt:variant>
    </vt:vector>
  </HeadingPairs>
  <TitlesOfParts>
    <vt:vector size="29" baseType="lpstr">
      <vt:lpstr>Abril Fatface</vt:lpstr>
      <vt:lpstr>Arial</vt:lpstr>
      <vt:lpstr>Calibri</vt:lpstr>
      <vt:lpstr>Calibri Light</vt:lpstr>
      <vt:lpstr>Helvetica Neue</vt:lpstr>
      <vt:lpstr>Myriad Pro</vt:lpstr>
      <vt:lpstr>Open Sans</vt:lpstr>
      <vt:lpstr>Roboto Light</vt:lpstr>
      <vt:lpstr>Roboto Medium</vt:lpstr>
      <vt:lpstr>1_White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Bearj Jehanian</dc:creator>
  <cp:lastModifiedBy>Bearj Jehanian</cp:lastModifiedBy>
  <cp:revision>7</cp:revision>
  <dcterms:created xsi:type="dcterms:W3CDTF">2024-01-16T01:32:48Z</dcterms:created>
  <dcterms:modified xsi:type="dcterms:W3CDTF">2024-06-28T22:29:29Z</dcterms:modified>
</cp:coreProperties>
</file>